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73" r:id="rId8"/>
    <p:sldId id="274" r:id="rId9"/>
    <p:sldId id="264" r:id="rId10"/>
    <p:sldId id="265" r:id="rId11"/>
    <p:sldId id="266" r:id="rId12"/>
    <p:sldId id="267" r:id="rId13"/>
    <p:sldId id="268" r:id="rId14"/>
    <p:sldId id="275" r:id="rId15"/>
    <p:sldId id="276" r:id="rId16"/>
    <p:sldId id="279" r:id="rId17"/>
    <p:sldId id="269" r:id="rId18"/>
    <p:sldId id="270" r:id="rId19"/>
    <p:sldId id="278" r:id="rId20"/>
    <p:sldId id="272" r:id="rId21"/>
    <p:sldId id="280" r:id="rId22"/>
    <p:sldId id="281" r:id="rId23"/>
    <p:sldId id="282" r:id="rId24"/>
    <p:sldId id="277" r:id="rId25"/>
    <p:sldId id="283" r:id="rId26"/>
    <p:sldId id="284" r:id="rId27"/>
    <p:sldId id="285" r:id="rId28"/>
    <p:sldId id="286" r:id="rId29"/>
    <p:sldId id="287" r:id="rId30"/>
    <p:sldId id="271" r:id="rId31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48F2D"/>
    <a:srgbClr val="00E300"/>
    <a:srgbClr val="F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1435100"/>
            <a:ext cx="7772400" cy="965199"/>
          </a:xfrm>
          <a:solidFill>
            <a:srgbClr val="F48F2D"/>
          </a:solidFill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65200" y="2725738"/>
            <a:ext cx="6858000" cy="474662"/>
          </a:xfrm>
          <a:solidFill>
            <a:schemeClr val="lt1">
              <a:alpha val="74000"/>
            </a:schemeClr>
          </a:solidFill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B0104-01E1-4CEC-BC5E-18B07F255747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2AA26E-6A32-4A44-BD1C-4C002E04011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980666"/>
      </p:ext>
    </p:extLst>
  </p:cSld>
  <p:clrMapOvr>
    <a:masterClrMapping/>
  </p:clrMapOvr>
  <p:transition>
    <p:checke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28DB3-0F08-4631-9F65-6677885CC02E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1E41F-19EB-418D-8D99-C1CBE734C8C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1793775"/>
      </p:ext>
    </p:extLst>
  </p:cSld>
  <p:clrMapOvr>
    <a:masterClrMapping/>
  </p:clrMapOvr>
  <p:transition>
    <p:checke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810A00-F436-4C33-A1A8-8894A31572EC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8975B-16A8-4F34-8BB4-AE31FF94A30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1177019"/>
      </p:ext>
    </p:extLst>
  </p:cSld>
  <p:clrMapOvr>
    <a:masterClrMapping/>
  </p:clrMapOvr>
  <p:transition>
    <p:checke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48F2D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lt1">
              <a:alpha val="81000"/>
            </a:schemeClr>
          </a:solidFill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BB72E-028B-4516-B1CF-82677B601E07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ECED8-AFC7-4E6D-9CA5-F3F2AE670F2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8523640"/>
      </p:ext>
    </p:extLst>
  </p:cSld>
  <p:clrMapOvr>
    <a:masterClrMapping/>
  </p:clrMapOvr>
  <p:transition>
    <p:checke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7247D-A7B2-47BB-9E15-07F020E07AA6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BA39E-F9F0-4944-A2D2-FE1438203E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7886751"/>
      </p:ext>
    </p:extLst>
  </p:cSld>
  <p:clrMapOvr>
    <a:masterClrMapping/>
  </p:clrMapOvr>
  <p:transition>
    <p:checke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BBA16-9DCD-440C-B79F-581427B54F1B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72B9-BF04-4815-BAA0-8D213951765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56832855"/>
      </p:ext>
    </p:extLst>
  </p:cSld>
  <p:clrMapOvr>
    <a:masterClrMapping/>
  </p:clrMapOvr>
  <p:transition>
    <p:checke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0E938-718A-4C7A-8963-67A607059AC6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CE920E-9A2E-4B0D-B08B-D0DCEBCD036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2577626"/>
      </p:ext>
    </p:extLst>
  </p:cSld>
  <p:clrMapOvr>
    <a:masterClrMapping/>
  </p:clrMapOvr>
  <p:transition>
    <p:checke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1F7C26-3192-411F-A075-0599E1095348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6988BD-1B70-4EE8-A2F8-CBF172881B9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7802097"/>
      </p:ext>
    </p:extLst>
  </p:cSld>
  <p:clrMapOvr>
    <a:masterClrMapping/>
  </p:clrMapOvr>
  <p:transition>
    <p:checke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439F01-C5C5-427D-B77D-92681C0FE239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2E75D-3517-4FB4-9E56-B496C5599AD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0425204"/>
      </p:ext>
    </p:extLst>
  </p:cSld>
  <p:clrMapOvr>
    <a:masterClrMapping/>
  </p:clrMapOvr>
  <p:transition>
    <p:checke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78B1F-8FD6-41B8-B40D-57A2843A64C0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81B78-A4B6-4367-8DB2-56ABC892B4A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52584949"/>
      </p:ext>
    </p:extLst>
  </p:cSld>
  <p:clrMapOvr>
    <a:masterClrMapping/>
  </p:clrMapOvr>
  <p:transition>
    <p:checke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8213D-E6D4-4114-B4E6-0A266B5C62A3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5CA23B-8FF5-4EAB-B4D1-88A5CDC3ED0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4793088"/>
      </p:ext>
    </p:extLst>
  </p:cSld>
  <p:clrMapOvr>
    <a:masterClrMapping/>
  </p:clrMapOvr>
  <p:transition>
    <p:checke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4C3100-9CB7-4360-A273-2BFBD47CECD8}" type="datetimeFigureOut">
              <a:rPr lang="ru-RU"/>
              <a:pPr>
                <a:defRPr/>
              </a:pPr>
              <a:t>06.02.2017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EDE58EF-1F1B-4FEC-92CC-B9DE19DAD87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hecker dir="vert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0" y="420688"/>
            <a:ext cx="914400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C000"/>
                </a:solidFill>
              </a:rPr>
              <a:t>Группа № 11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rgbClr val="FFC000"/>
                </a:solidFill>
              </a:rPr>
              <a:t>«ЗВЁЗДОЧКИ»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3600" b="1">
              <a:solidFill>
                <a:srgbClr val="CC0000"/>
              </a:solidFill>
            </a:endParaRP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rgbClr val="CC0000"/>
              </a:solidFill>
            </a:endParaRPr>
          </a:p>
        </p:txBody>
      </p:sp>
      <p:sp>
        <p:nvSpPr>
          <p:cNvPr id="2051" name="TextBox 3"/>
          <p:cNvSpPr txBox="1">
            <a:spLocks noChangeArrowheads="1"/>
          </p:cNvSpPr>
          <p:nvPr/>
        </p:nvSpPr>
        <p:spPr bwMode="auto">
          <a:xfrm>
            <a:off x="0" y="2017713"/>
            <a:ext cx="646430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Пока мы только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звёздочки,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Но вам не долго ждать.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Мы скоро станем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звёздами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600" b="1">
                <a:solidFill>
                  <a:schemeClr val="bg2"/>
                </a:solidFill>
              </a:rPr>
              <a:t>И будем удивлять!</a:t>
            </a:r>
            <a:endParaRPr lang="ru-RU" altLang="ru-RU" sz="3600">
              <a:solidFill>
                <a:schemeClr val="bg2"/>
              </a:solidFill>
            </a:endParaRPr>
          </a:p>
        </p:txBody>
      </p:sp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театрализованной деятельности</a:t>
            </a:r>
          </a:p>
        </p:txBody>
      </p:sp>
      <p:sp>
        <p:nvSpPr>
          <p:cNvPr id="11267" name="Прямоугольник 2"/>
          <p:cNvSpPr>
            <a:spLocks noChangeArrowheads="1"/>
          </p:cNvSpPr>
          <p:nvPr/>
        </p:nvSpPr>
        <p:spPr bwMode="auto">
          <a:xfrm>
            <a:off x="0" y="617538"/>
            <a:ext cx="4681538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Вниманье, занавес, звонок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Я – театральный уголок.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Здесь можно сказку показать,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Актёром знаменитым стать.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в Бабку Ёжку нарядиться.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Как много сказочных моментов,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Артистам же – аплодисменты!</a:t>
            </a:r>
          </a:p>
        </p:txBody>
      </p:sp>
      <p:pic>
        <p:nvPicPr>
          <p:cNvPr id="4097" name="Picture 1" descr="G:\фото дети\IMG_415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842" y="3146181"/>
            <a:ext cx="5596774" cy="31506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2000">
    <p:checke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Музыкальный центр</a:t>
            </a:r>
          </a:p>
        </p:txBody>
      </p:sp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0" y="681038"/>
            <a:ext cx="5062538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 группе нашей не скучают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Есть музыкальный уголок,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 нём дети громко так играют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Трясётся даже потолок!</a:t>
            </a:r>
            <a:endParaRPr lang="ru-RU" altLang="ru-RU" sz="1800" b="1">
              <a:solidFill>
                <a:srgbClr val="FFC000"/>
              </a:solidFill>
            </a:endParaRPr>
          </a:p>
        </p:txBody>
      </p:sp>
      <p:pic>
        <p:nvPicPr>
          <p:cNvPr id="3073" name="Picture 1" descr="G:\фото дети\IMG_420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624" y="2738436"/>
            <a:ext cx="5297030" cy="323706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2000">
    <p:checke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эксперементирования</a:t>
            </a:r>
          </a:p>
        </p:txBody>
      </p:sp>
      <p:sp>
        <p:nvSpPr>
          <p:cNvPr id="13315" name="Прямоугольник 2"/>
          <p:cNvSpPr>
            <a:spLocks noChangeArrowheads="1"/>
          </p:cNvSpPr>
          <p:nvPr/>
        </p:nvSpPr>
        <p:spPr bwMode="auto">
          <a:xfrm>
            <a:off x="0" y="655638"/>
            <a:ext cx="4508500" cy="255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Это всё – эксперементы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Интересные моменты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Всё, всё, всё хотим узнать,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Нужно всё зарисовать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Как наш опыт получился,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Сколько времени он длился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Удивляемся всему: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Как? Зачем? И почему?</a:t>
            </a:r>
          </a:p>
        </p:txBody>
      </p:sp>
      <p:pic>
        <p:nvPicPr>
          <p:cNvPr id="2049" name="Picture 1" descr="G:\фото дети\IMG_416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535" y="3378630"/>
            <a:ext cx="5574577" cy="313811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Учебный центр</a:t>
            </a:r>
          </a:p>
        </p:txBody>
      </p:sp>
      <p:pic>
        <p:nvPicPr>
          <p:cNvPr id="23554" name="Picture 2" descr="G:\фото дети\IMG_420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3705" y="1757548"/>
            <a:ext cx="5611378" cy="338446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340" name="TextBox 3"/>
          <p:cNvSpPr txBox="1">
            <a:spLocks noChangeArrowheads="1"/>
          </p:cNvSpPr>
          <p:nvPr/>
        </p:nvSpPr>
        <p:spPr bwMode="auto">
          <a:xfrm>
            <a:off x="1020763" y="871538"/>
            <a:ext cx="33353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Буквы, цифры изучаем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 школу мы пойти мечтаем.</a:t>
            </a:r>
          </a:p>
        </p:txBody>
      </p:sp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Патриотический центр</a:t>
            </a: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0" y="511175"/>
            <a:ext cx="4745038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Страною нашей мы гордимся,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Стать достойными стремимся!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Про Россию всё мы знаем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про город свой родной.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Всех героев изучаем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традиции мы чтём.</a:t>
            </a:r>
            <a:endParaRPr lang="ru-RU" altLang="ru-RU" sz="1800" b="1">
              <a:solidFill>
                <a:srgbClr val="FFC000"/>
              </a:solidFill>
            </a:endParaRPr>
          </a:p>
        </p:txBody>
      </p:sp>
      <p:pic>
        <p:nvPicPr>
          <p:cNvPr id="15364" name="Picture 4" descr="G:\фото презентация\IMG_190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2263" y="2695698"/>
            <a:ext cx="4822423" cy="36965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Игровой центр</a:t>
            </a:r>
          </a:p>
        </p:txBody>
      </p:sp>
      <p:sp>
        <p:nvSpPr>
          <p:cNvPr id="16387" name="Прямоугольник 2"/>
          <p:cNvSpPr>
            <a:spLocks noChangeArrowheads="1"/>
          </p:cNvSpPr>
          <p:nvPr/>
        </p:nvSpPr>
        <p:spPr bwMode="auto">
          <a:xfrm>
            <a:off x="0" y="534988"/>
            <a:ext cx="5103813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 u="sng">
                <a:solidFill>
                  <a:srgbClr val="FFC000"/>
                </a:solidFill>
              </a:rPr>
              <a:t>«Семья»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Любим мы в семью играть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Себе роли подбирать.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Это мама, это я, это бабушка моя,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Это папа, это дед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у нас разлада нет.</a:t>
            </a:r>
            <a:endParaRPr lang="ru-RU" altLang="ru-RU" sz="2000"/>
          </a:p>
        </p:txBody>
      </p:sp>
      <p:pic>
        <p:nvPicPr>
          <p:cNvPr id="26626" name="Picture 2" descr="G:\фото дети\IMG_41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506" y="2640327"/>
            <a:ext cx="5552035" cy="352697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Прямоугольник 1"/>
          <p:cNvSpPr>
            <a:spLocks noChangeArrowheads="1"/>
          </p:cNvSpPr>
          <p:nvPr/>
        </p:nvSpPr>
        <p:spPr bwMode="auto">
          <a:xfrm>
            <a:off x="3395663" y="166688"/>
            <a:ext cx="25542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FFC000"/>
                </a:solidFill>
              </a:rPr>
              <a:t>«Ателье»</a:t>
            </a:r>
            <a:endParaRPr lang="ru-RU" altLang="ru-RU" sz="2400"/>
          </a:p>
        </p:txBody>
      </p:sp>
      <p:pic>
        <p:nvPicPr>
          <p:cNvPr id="34818" name="Picture 2" descr="G:\фото презентация\IMG_42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769" y="1002873"/>
            <a:ext cx="4568646" cy="257184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4819" name="Picture 3" descr="G:\фото презентация\IMG_4222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02843" y="3966358"/>
            <a:ext cx="4759375" cy="26792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0" y="3800475"/>
            <a:ext cx="31702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Всё лежит по полочкам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Нитки, ножницы, иголки,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Ткани, выкройки, тесьма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Да, забавная игра.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Платьям, брюкам и рубашкам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Позавидует Юдашкин.</a:t>
            </a:r>
          </a:p>
        </p:txBody>
      </p:sp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Коррекционный центр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 u="sng">
                <a:solidFill>
                  <a:srgbClr val="FFC000"/>
                </a:solidFill>
              </a:rPr>
              <a:t>Тифлоуголок </a:t>
            </a:r>
          </a:p>
        </p:txBody>
      </p:sp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0" y="1057275"/>
            <a:ext cx="914400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Коррекционные задачи: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развитие остроты зрения, тренировка амблиопичного глаза,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подготовка к аппаратному лечению, стереотренировка.</a:t>
            </a:r>
            <a:endParaRPr lang="ru-RU" altLang="ru-RU" sz="1800">
              <a:solidFill>
                <a:schemeClr val="bg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7650" name="Picture 2" descr="G:\фото дети\IMG_41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804" y="2310402"/>
            <a:ext cx="4017966" cy="262742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28309" y="2310402"/>
            <a:ext cx="4558937" cy="43439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8438" name="TextBox 2"/>
          <p:cNvSpPr txBox="1">
            <a:spLocks noChangeArrowheads="1"/>
          </p:cNvSpPr>
          <p:nvPr/>
        </p:nvSpPr>
        <p:spPr bwMode="auto">
          <a:xfrm>
            <a:off x="1071563" y="4937125"/>
            <a:ext cx="3160712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000" b="1">
                <a:solidFill>
                  <a:srgbClr val="FFC000"/>
                </a:solidFill>
              </a:rPr>
              <a:t>К тренажёру подходите</a:t>
            </a:r>
          </a:p>
          <a:p>
            <a:pPr algn="ctr"/>
            <a:r>
              <a:rPr lang="ru-RU" altLang="ru-RU" sz="2000" b="1">
                <a:solidFill>
                  <a:srgbClr val="FFC000"/>
                </a:solidFill>
              </a:rPr>
              <a:t>Вправо, влево посмотрите.</a:t>
            </a:r>
          </a:p>
          <a:p>
            <a:pPr algn="ctr"/>
            <a:r>
              <a:rPr lang="ru-RU" altLang="ru-RU" sz="2000" b="1">
                <a:solidFill>
                  <a:srgbClr val="FFC000"/>
                </a:solidFill>
              </a:rPr>
              <a:t>Чтобы глазки зорче были</a:t>
            </a:r>
          </a:p>
          <a:p>
            <a:pPr algn="ctr"/>
            <a:r>
              <a:rPr lang="ru-RU" altLang="ru-RU" sz="2000" b="1">
                <a:solidFill>
                  <a:srgbClr val="FFC000"/>
                </a:solidFill>
              </a:rPr>
              <a:t>И в очках чтоб не ходили.</a:t>
            </a:r>
          </a:p>
        </p:txBody>
      </p:sp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 u="sng">
                <a:solidFill>
                  <a:srgbClr val="FFC000"/>
                </a:solidFill>
              </a:rPr>
              <a:t>Логопедический уголок </a:t>
            </a:r>
          </a:p>
        </p:txBody>
      </p:sp>
      <p:sp>
        <p:nvSpPr>
          <p:cNvPr id="19459" name="TextBox 2"/>
          <p:cNvSpPr txBox="1">
            <a:spLocks noChangeArrowheads="1"/>
          </p:cNvSpPr>
          <p:nvPr/>
        </p:nvSpPr>
        <p:spPr bwMode="auto">
          <a:xfrm>
            <a:off x="0" y="487363"/>
            <a:ext cx="91440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1"/>
                </a:solidFill>
              </a:rPr>
              <a:t>В логопедическом уголке находятся игры и пособия по развитию связной речи, по автоматизации звуков, на развитие дыхания, пальчиковые игры, материал для обследования речи детей.</a:t>
            </a:r>
          </a:p>
        </p:txBody>
      </p:sp>
      <p:pic>
        <p:nvPicPr>
          <p:cNvPr id="18435" name="Picture 3" descr="G:\IMG_421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487316" y="2142972"/>
            <a:ext cx="5168509" cy="333917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8436" name="Picture 4" descr="G:\IMG_421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8993" y="2413591"/>
            <a:ext cx="4553987" cy="312597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:\IMG_421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91535" y="1723472"/>
            <a:ext cx="5471481" cy="3382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3795" name="Picture 3" descr="G:\IMG_422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4135026" y="1692077"/>
            <a:ext cx="5514184" cy="352112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1"/>
          <p:cNvSpPr txBox="1">
            <a:spLocks noChangeArrowheads="1"/>
          </p:cNvSpPr>
          <p:nvPr/>
        </p:nvSpPr>
        <p:spPr bwMode="auto">
          <a:xfrm>
            <a:off x="0" y="0"/>
            <a:ext cx="9170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C000"/>
                </a:solidFill>
              </a:rPr>
              <a:t>В группе «Звёздочка» всегда – улыбки, смех и доброта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C000"/>
                </a:solidFill>
              </a:rPr>
              <a:t>Мы рисуем и поём, дружно, весело живём.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C000"/>
                </a:solidFill>
              </a:rPr>
              <a:t>Много знаний получаем, никогда здесь не скучаем.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C000"/>
                </a:solidFill>
              </a:rPr>
              <a:t>Развлеченья разные придуманы для нас.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 i="1">
                <a:solidFill>
                  <a:srgbClr val="FFC000"/>
                </a:solidFill>
              </a:rPr>
              <a:t>Наши воспитатели очень любят нас.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10241" name="Picture 1" descr="G:\фото презентация\8D8A249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110" y="1738666"/>
            <a:ext cx="2059960" cy="277395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392113" y="4654550"/>
            <a:ext cx="2446337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Воспитатель: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Пашинская Оксана Геннадьевна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Педагог первой квалификационной категории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</a:p>
        </p:txBody>
      </p:sp>
      <p:sp>
        <p:nvSpPr>
          <p:cNvPr id="3077" name="Прямоугольник 4"/>
          <p:cNvSpPr>
            <a:spLocks noChangeArrowheads="1"/>
          </p:cNvSpPr>
          <p:nvPr/>
        </p:nvSpPr>
        <p:spPr bwMode="auto">
          <a:xfrm>
            <a:off x="3217863" y="4667250"/>
            <a:ext cx="24225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Воспитатель: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Кормилицина Наталия Сергеевна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Соответствие занимаемой должности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</a:p>
        </p:txBody>
      </p:sp>
      <p:pic>
        <p:nvPicPr>
          <p:cNvPr id="3078" name="Picture 6" descr="G:\фото презентация\наташа.jpe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9255" y="1743741"/>
            <a:ext cx="1927130" cy="273256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 i="1" u="sng">
                <a:solidFill>
                  <a:srgbClr val="FFC000"/>
                </a:solidFill>
              </a:rPr>
              <a:t>Наша жизнь </a:t>
            </a:r>
          </a:p>
        </p:txBody>
      </p:sp>
      <p:sp>
        <p:nvSpPr>
          <p:cNvPr id="21507" name="TextBox 2"/>
          <p:cNvSpPr txBox="1">
            <a:spLocks noChangeArrowheads="1"/>
          </p:cNvSpPr>
          <p:nvPr/>
        </p:nvSpPr>
        <p:spPr bwMode="auto">
          <a:xfrm>
            <a:off x="0" y="393700"/>
            <a:ext cx="8091488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В восемь мы по распорядку быстро делаем зарядку.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В восемь тридцать завтрак ждёт! Всех за стол скорей зовёт!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И хороший аппетит никому не повредит!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 b="1">
              <a:solidFill>
                <a:schemeClr val="bg2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4" name="Picture 2" descr="G:\фото дети\IMG_416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8370" y="1401276"/>
            <a:ext cx="4121475" cy="279513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3" descr="G:\фото дети\IMG_4167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50057" y="3781970"/>
            <a:ext cx="4377393" cy="28555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Прямоугольник 1"/>
          <p:cNvSpPr>
            <a:spLocks noChangeArrowheads="1"/>
          </p:cNvSpPr>
          <p:nvPr/>
        </p:nvSpPr>
        <p:spPr bwMode="auto">
          <a:xfrm>
            <a:off x="0" y="468313"/>
            <a:ext cx="562292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А теперь скорей за дело приниматься надо смело!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Клеить, строить, рисовать и до десяти считать.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Будем песни петь, играть, вместе весело плясать.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Вот одиннадцать часов, на прогулку кто готов?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Если ярко солнце светит или пасмурно у нас –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Всё равно идём мы с вами на прогулку в этот час.</a:t>
            </a:r>
          </a:p>
        </p:txBody>
      </p:sp>
      <p:pic>
        <p:nvPicPr>
          <p:cNvPr id="35842" name="Picture 2" descr="G:\фото презентация\IMG_20170124_13025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7248" y="879243"/>
            <a:ext cx="3241682" cy="540280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5843" name="Picture 3" descr="G:\фото презентация\IMG_20161229_11494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075" y="3030279"/>
            <a:ext cx="4845775" cy="323229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1"/>
          <p:cNvSpPr>
            <a:spLocks noChangeArrowheads="1"/>
          </p:cNvSpPr>
          <p:nvPr/>
        </p:nvSpPr>
        <p:spPr bwMode="auto">
          <a:xfrm>
            <a:off x="327025" y="573088"/>
            <a:ext cx="5391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Пора, ребята, ждёт обед!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Таких борщей, таких котлет нигде на свете нет!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Только нужно не забыть руки чисто всем помыть.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chemeClr val="bg2"/>
                </a:solidFill>
              </a:rPr>
              <a:t>А теперь пора в кровать, всем нам нужно отдыхать.</a:t>
            </a:r>
          </a:p>
        </p:txBody>
      </p:sp>
      <p:pic>
        <p:nvPicPr>
          <p:cNvPr id="36866" name="Picture 2" descr="G:\фото презентация\IMG_20170124_13102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0317" y="1272178"/>
            <a:ext cx="3062288" cy="510381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Picture 4" descr="G:\фото дети\IMG_42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107" y="2942501"/>
            <a:ext cx="4532786" cy="346692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0000">
    <p:checke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chemeClr val="bg2"/>
                </a:solidFill>
              </a:rPr>
              <a:t>Три часа! Вставай! Подъём! Глазки мы лечить пойдём.</a:t>
            </a:r>
          </a:p>
        </p:txBody>
      </p:sp>
      <p:pic>
        <p:nvPicPr>
          <p:cNvPr id="3" name="Picture 5" descr="G:\фото дети\IMG_42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6279" y="3579518"/>
            <a:ext cx="4457977" cy="310359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7890" name="Picture 2" descr="G:\фото презентация\IMG_189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192" y="662097"/>
            <a:ext cx="4012443" cy="272254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Прямоугольник 6"/>
          <p:cNvSpPr>
            <a:spLocks noChangeArrowheads="1"/>
          </p:cNvSpPr>
          <p:nvPr/>
        </p:nvSpPr>
        <p:spPr bwMode="auto">
          <a:xfrm>
            <a:off x="0" y="163513"/>
            <a:ext cx="7329488" cy="600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В полдник молока попьём, поедим оладушек, Вкусных как у бабушек!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Булочку съедим с вареньем или вкусного печенья.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На прогулку все пойдём и играть опять начнём.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Физкультурой заниматься начинаем мы сейчас: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Бегать, прыгать, кувыркаться,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Будет весело у нас.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А с хорошей тренировкой каждый станет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Сильным, ловким.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Ужин ждёт, ребята, вас.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 Вы теперь берите ложки и съедайте всё до крошки.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Наши мамы, наши папы нас зовут  идти домой!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До свиданья детский сад.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Мы прощаемся с тобой.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Завтра встретимся опять –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chemeClr val="bg2"/>
                </a:solidFill>
              </a:rPr>
              <a:t>Будем весело играть!</a:t>
            </a:r>
            <a:endParaRPr lang="ru-RU" altLang="ru-RU" sz="2400"/>
          </a:p>
        </p:txBody>
      </p:sp>
    </p:spTree>
  </p:cSld>
  <p:clrMapOvr>
    <a:masterClrMapping/>
  </p:clrMapOvr>
  <p:transition advClick="0" advTm="20000">
    <p:checke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C000"/>
                </a:solidFill>
              </a:rPr>
              <a:t>Никогда мы не скучаем,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C000"/>
                </a:solidFill>
              </a:rPr>
              <a:t>Дружно праздники встречаем!</a:t>
            </a:r>
          </a:p>
        </p:txBody>
      </p:sp>
      <p:pic>
        <p:nvPicPr>
          <p:cNvPr id="38914" name="Picture 2" descr="G:\фото презентация\IMG_319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135" y="2248036"/>
            <a:ext cx="5626246" cy="383213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6628" name="TextBox 3"/>
          <p:cNvSpPr txBox="1">
            <a:spLocks noChangeArrowheads="1"/>
          </p:cNvSpPr>
          <p:nvPr/>
        </p:nvSpPr>
        <p:spPr bwMode="auto">
          <a:xfrm>
            <a:off x="487363" y="1484313"/>
            <a:ext cx="5594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0000"/>
                </a:solidFill>
              </a:rPr>
              <a:t>День защитника Отечества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G:\фото презентация\IMG_324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2854" y="3583173"/>
            <a:ext cx="4285647" cy="273921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9939" name="Picture 3" descr="G:\фото презентация\IMG_20160303_074245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7512" y="724291"/>
            <a:ext cx="4196527" cy="251791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7652" name="TextBox 3"/>
          <p:cNvSpPr txBox="1">
            <a:spLocks noChangeArrowheads="1"/>
          </p:cNvSpPr>
          <p:nvPr/>
        </p:nvSpPr>
        <p:spPr bwMode="auto">
          <a:xfrm>
            <a:off x="4097338" y="153988"/>
            <a:ext cx="404495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0000"/>
                </a:solidFill>
              </a:rPr>
              <a:t>8 Марта</a:t>
            </a:r>
          </a:p>
        </p:txBody>
      </p:sp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1"/>
          <p:cNvSpPr txBox="1">
            <a:spLocks noChangeArrowheads="1"/>
          </p:cNvSpPr>
          <p:nvPr/>
        </p:nvSpPr>
        <p:spPr bwMode="auto">
          <a:xfrm>
            <a:off x="4108450" y="204788"/>
            <a:ext cx="45989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b="1" i="1">
                <a:solidFill>
                  <a:srgbClr val="FF0000"/>
                </a:solidFill>
              </a:rPr>
              <a:t>День Победы</a:t>
            </a:r>
          </a:p>
        </p:txBody>
      </p:sp>
      <p:pic>
        <p:nvPicPr>
          <p:cNvPr id="40962" name="Picture 2" descr="G:\фото презентация\IMG_20160506_10184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990" y="545910"/>
            <a:ext cx="3707885" cy="587894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5000">
    <p:checke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58" y="568123"/>
            <a:ext cx="4087679" cy="26453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2797" y="3500277"/>
            <a:ext cx="4639458" cy="30970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29700" name="TextBox 6"/>
          <p:cNvSpPr txBox="1">
            <a:spLocks noChangeArrowheads="1"/>
          </p:cNvSpPr>
          <p:nvPr/>
        </p:nvSpPr>
        <p:spPr bwMode="auto">
          <a:xfrm>
            <a:off x="4494213" y="209550"/>
            <a:ext cx="46497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ru-RU" altLang="ru-RU" sz="3200" b="1" i="1">
                <a:solidFill>
                  <a:srgbClr val="FF0000"/>
                </a:solidFill>
              </a:rPr>
              <a:t>Новогодний праздник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702" y="422253"/>
            <a:ext cx="4444813" cy="272589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1481" y="3392101"/>
            <a:ext cx="4834547" cy="331041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4694238" y="247650"/>
            <a:ext cx="4449762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3200" b="1">
                <a:solidFill>
                  <a:srgbClr val="FF0000"/>
                </a:solidFill>
              </a:rPr>
              <a:t>«До свидания, Ёлочка»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G:\фото презентация\8D8A248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757" y="213757"/>
            <a:ext cx="2579335" cy="350322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099" name="Прямоугольник 2"/>
          <p:cNvSpPr>
            <a:spLocks noChangeArrowheads="1"/>
          </p:cNvSpPr>
          <p:nvPr/>
        </p:nvSpPr>
        <p:spPr bwMode="auto">
          <a:xfrm>
            <a:off x="153988" y="3776663"/>
            <a:ext cx="2411412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Учитель - дефектолог: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Карпоносова Татьяна Александровна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Педагог первой квалификационной категории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  <a:endParaRPr lang="ru-RU" altLang="ru-RU" sz="1800">
              <a:solidFill>
                <a:srgbClr val="CC0000"/>
              </a:solidFill>
            </a:endParaRPr>
          </a:p>
        </p:txBody>
      </p:sp>
      <p:pic>
        <p:nvPicPr>
          <p:cNvPr id="9218" name="Picture 2" descr="G:\фото презентация\8D8A255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0192" y="2086335"/>
            <a:ext cx="2634702" cy="353069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1" name="Прямоугольник 4"/>
          <p:cNvSpPr>
            <a:spLocks noChangeArrowheads="1"/>
          </p:cNvSpPr>
          <p:nvPr/>
        </p:nvSpPr>
        <p:spPr bwMode="auto">
          <a:xfrm>
            <a:off x="6332538" y="0"/>
            <a:ext cx="281146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Педагог – психолог: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Бутусова Анна Александровна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Педагог первой квалификационной категории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  <a:endParaRPr lang="ru-RU" altLang="ru-RU" sz="1800">
              <a:solidFill>
                <a:srgbClr val="CC0000"/>
              </a:solidFill>
            </a:endParaRPr>
          </a:p>
        </p:txBody>
      </p:sp>
      <p:pic>
        <p:nvPicPr>
          <p:cNvPr id="9219" name="Picture 3" descr="G:\фото презентация\NIK_266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50502" y="1151907"/>
            <a:ext cx="2397155" cy="349875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103" name="Прямоугольник 6"/>
          <p:cNvSpPr>
            <a:spLocks noChangeArrowheads="1"/>
          </p:cNvSpPr>
          <p:nvPr/>
        </p:nvSpPr>
        <p:spPr bwMode="auto">
          <a:xfrm>
            <a:off x="3254375" y="4738688"/>
            <a:ext cx="3051175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Учитель - логопед: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Морозова Вера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Николаевна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Педагог высшей квалификационной категории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  <a:endParaRPr lang="ru-RU" altLang="ru-RU" sz="1800">
              <a:solidFill>
                <a:srgbClr val="CC0000"/>
              </a:solidFill>
            </a:endParaRPr>
          </a:p>
        </p:txBody>
      </p:sp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Box 1"/>
          <p:cNvSpPr txBox="1">
            <a:spLocks noChangeArrowheads="1"/>
          </p:cNvSpPr>
          <p:nvPr/>
        </p:nvSpPr>
        <p:spPr bwMode="auto">
          <a:xfrm>
            <a:off x="0" y="450850"/>
            <a:ext cx="590232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Про наш весёлый детский сад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мы говорим с теплом: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За годом год для всех ребят открыт он, словно дом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Для шалунов и непосед,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хитрюг, озорников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Здесь завтрак, ужин и обед –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забота и любовь.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Здесь учат нас играть, лепить и рисовать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И песни петь и танцевать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Воспитанными быть,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За нами нужен глаз да глаз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Мы пошалить не прочь –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Но любят каждого из нас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FFC000"/>
                </a:solidFill>
              </a:rPr>
              <a:t>как сына, или дочь!</a:t>
            </a:r>
          </a:p>
        </p:txBody>
      </p:sp>
    </p:spTree>
  </p:cSld>
  <p:clrMapOvr>
    <a:masterClrMapping/>
  </p:clrMapOvr>
  <p:transition advClick="0" advTm="2000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42875" y="3419475"/>
            <a:ext cx="262413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Музыкальный руководитель: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Горшкова Ольга Николаевна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Педагог первой квалификационной категории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Образование высшее</a:t>
            </a:r>
            <a:endParaRPr lang="ru-RU" altLang="ru-RU" sz="1800">
              <a:solidFill>
                <a:srgbClr val="CC0000"/>
              </a:solidFill>
            </a:endParaRPr>
          </a:p>
        </p:txBody>
      </p:sp>
      <p:sp>
        <p:nvSpPr>
          <p:cNvPr id="5123" name="Прямоугольник 2"/>
          <p:cNvSpPr>
            <a:spLocks noChangeArrowheads="1"/>
          </p:cNvSpPr>
          <p:nvPr/>
        </p:nvSpPr>
        <p:spPr bwMode="auto">
          <a:xfrm>
            <a:off x="3074988" y="4241800"/>
            <a:ext cx="249396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Сестра - ортоптистка: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Крюкова Наталья Вадимовна</a:t>
            </a:r>
          </a:p>
        </p:txBody>
      </p:sp>
      <p:sp>
        <p:nvSpPr>
          <p:cNvPr id="5124" name="Прямоугольник 3"/>
          <p:cNvSpPr>
            <a:spLocks noChangeArrowheads="1"/>
          </p:cNvSpPr>
          <p:nvPr/>
        </p:nvSpPr>
        <p:spPr bwMode="auto">
          <a:xfrm>
            <a:off x="6176963" y="966788"/>
            <a:ext cx="2728912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u="sng">
                <a:solidFill>
                  <a:srgbClr val="CC0000"/>
                </a:solidFill>
              </a:rPr>
              <a:t>Младший воспитатель: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C0000"/>
                </a:solidFill>
              </a:rPr>
              <a:t>Молькова Татьяна Владимировна</a:t>
            </a:r>
          </a:p>
        </p:txBody>
      </p:sp>
      <p:pic>
        <p:nvPicPr>
          <p:cNvPr id="5" name="Picture 4" descr="F:\Грант 2015_2 169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7507" y="248994"/>
            <a:ext cx="2725991" cy="304709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6" name="Picture 6" descr="F:\IMG_0028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2635" y="1158291"/>
            <a:ext cx="2860315" cy="30309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127" name="Picture 7" descr="G:\image-0-02-05-416431b00a2aad9acb5432020bfab71ae7669948d9c9dd0879799aaf1c7b289c-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1311" y="2030820"/>
            <a:ext cx="2517094" cy="29345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25425" y="1354138"/>
            <a:ext cx="5546725" cy="378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В нашей группе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 уголки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Центрами назвали,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Полюбуйтесь вы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на нас,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4000" b="1" i="1">
                <a:solidFill>
                  <a:srgbClr val="FFC000"/>
                </a:solidFill>
              </a:rPr>
              <a:t>Как мы там играем.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художественного творчества</a:t>
            </a:r>
          </a:p>
        </p:txBody>
      </p:sp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66688" y="688975"/>
            <a:ext cx="38703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в 10 лет и в 7 и в 5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Все мы любим рисовать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каждый смело нарисует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Всё, что его интересует.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Всё вызывает интерес: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Далёкий космос, ближний лес,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Цветы, машины, сказки, пляски.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Всё нарисуем! Были б краски!</a:t>
            </a:r>
          </a:p>
        </p:txBody>
      </p:sp>
      <p:pic>
        <p:nvPicPr>
          <p:cNvPr id="6145" name="Picture 1" descr="G:\фото дети\IMG_419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0607" y="3359888"/>
            <a:ext cx="4449524" cy="284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Picture 5" descr="F:\фото презентация\IMG_191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6214" y="1508759"/>
            <a:ext cx="4092123" cy="370141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5000">
    <p:checke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строительства и конструкций</a:t>
            </a:r>
          </a:p>
        </p:txBody>
      </p:sp>
      <p:pic>
        <p:nvPicPr>
          <p:cNvPr id="8195" name="Picture 3" descr="G:\фото презентация\IMG_42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21" y="2060904"/>
            <a:ext cx="5750523" cy="408805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8196" name="TextBox 3"/>
          <p:cNvSpPr txBox="1">
            <a:spLocks noChangeArrowheads="1"/>
          </p:cNvSpPr>
          <p:nvPr/>
        </p:nvSpPr>
        <p:spPr bwMode="auto">
          <a:xfrm>
            <a:off x="1350963" y="595313"/>
            <a:ext cx="30289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Проектировать дома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 будущем мечтаю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И в строителя пока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Я сейчас играю.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Прямоугольник 2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ПДД</a:t>
            </a:r>
          </a:p>
        </p:txBody>
      </p:sp>
      <p:pic>
        <p:nvPicPr>
          <p:cNvPr id="25602" name="Picture 2" descr="G:\фото дети\IMG_4137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5635" y="1971304"/>
            <a:ext cx="5707477" cy="400198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9220" name="TextBox 3"/>
          <p:cNvSpPr txBox="1">
            <a:spLocks noChangeArrowheads="1"/>
          </p:cNvSpPr>
          <p:nvPr/>
        </p:nvSpPr>
        <p:spPr bwMode="auto">
          <a:xfrm>
            <a:off x="879475" y="688975"/>
            <a:ext cx="313848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Соблюдаем правила,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Поступаем правильно</a:t>
            </a:r>
          </a:p>
        </p:txBody>
      </p:sp>
    </p:spTree>
  </p:cSld>
  <p:clrMapOvr>
    <a:masterClrMapping/>
  </p:clrMapOvr>
  <p:transition advClick="0" advTm="7000">
    <p:checke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b="1" i="1">
                <a:solidFill>
                  <a:schemeClr val="bg1"/>
                </a:solidFill>
              </a:rPr>
              <a:t>Центр физического развития</a:t>
            </a:r>
          </a:p>
        </p:txBody>
      </p:sp>
      <p:sp>
        <p:nvSpPr>
          <p:cNvPr id="10243" name="Прямоугольник 2"/>
          <p:cNvSpPr>
            <a:spLocks noChangeArrowheads="1"/>
          </p:cNvSpPr>
          <p:nvPr/>
        </p:nvSpPr>
        <p:spPr bwMode="auto">
          <a:xfrm>
            <a:off x="0" y="688975"/>
            <a:ext cx="374015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Приходите на часок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 наш спортивный уголок.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Упражнения с друзьями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FFC000"/>
                </a:solidFill>
              </a:rPr>
              <a:t>Выполняйте вместе с нами!</a:t>
            </a:r>
          </a:p>
        </p:txBody>
      </p:sp>
      <p:pic>
        <p:nvPicPr>
          <p:cNvPr id="5121" name="Picture 1" descr="G:\фото дети\IMG_4173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293" y="2410691"/>
            <a:ext cx="5358236" cy="3657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 advClick="0" advTm="12000">
    <p:checke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387</TotalTime>
  <Words>885</Words>
  <Application>Microsoft Office PowerPoint</Application>
  <PresentationFormat>Экран (4:3)</PresentationFormat>
  <Paragraphs>178</Paragraphs>
  <Slides>30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Arial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Инна</dc:creator>
  <cp:lastModifiedBy>dou182-2</cp:lastModifiedBy>
  <cp:revision>49</cp:revision>
  <dcterms:created xsi:type="dcterms:W3CDTF">2015-02-19T20:52:53Z</dcterms:created>
  <dcterms:modified xsi:type="dcterms:W3CDTF">2017-02-06T16:36:23Z</dcterms:modified>
</cp:coreProperties>
</file>