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C5118A-C9B2-4375-A5F5-457A8EC6D15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86C228-DE30-4205-BE94-4A7B8E4B853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file:///H:\&#1064;&#1045;&#1044;&#1045;&#1042;&#1056;&#1067;\&#1043;&#1045;&#1053;&#1048;&#1040;&#1051;&#1068;&#1053;&#1067;&#1045;%20&#1060;&#1054;&#1058;&#1054;&#1043;&#1056;&#1040;&#1060;&#1048;&#1048;\&#1057;&#1040;&#1044;&#1048;&#1050;%20&#1052;&#1048;&#1064;&#1040;\&#1055;&#1054;&#1056;&#1058;&#1060;&#1054;&#1051;&#1048;&#1054;%20&#1043;&#1088;%20&#1057;&#1084;&#1077;&#1096;&#1072;&#1088;&#1080;&#1082;&#1080;\Pesnya_iz_mul_tfil_ma_Obez_yanki_-_V_kazhdom_malen_kom_rebenke_muzofon.tv.mp3" TargetMode="External"/><Relationship Id="rId1" Type="http://schemas.openxmlformats.org/officeDocument/2006/relationships/audio" Target="file:///H:\&#1064;&#1045;&#1044;&#1045;&#1042;&#1056;&#1067;\&#1043;&#1045;&#1053;&#1048;&#1040;&#1051;&#1068;&#1053;&#1067;&#1045;%20&#1060;&#1054;&#1058;&#1054;&#1043;&#1056;&#1040;&#1060;&#1048;&#1048;\&#1057;&#1040;&#1044;&#1048;&#1050;%20&#1052;&#1048;&#1064;&#1040;\&#1055;&#1054;&#1056;&#1058;&#1060;&#1054;&#1051;&#1048;&#1054;%20&#1043;&#1088;%20&#1057;&#1084;&#1077;&#1096;&#1072;&#1088;&#1080;&#1082;&#1080;\Smeshariki_-_Pesnya_pro_Smesharikov_muzofon.tv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audio" Target="file:///D:\&#1084;&#1091;&#1079;&#1099;&#1082;&#1072;\10\Mario-Basanov-feat-Miss-Be-Just-Think-About-Original-Mix(muzofon.com)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1.png"/><Relationship Id="rId2" Type="http://schemas.openxmlformats.org/officeDocument/2006/relationships/audio" Target="file:///H:\&#1064;&#1045;&#1044;&#1045;&#1042;&#1056;&#1067;\&#1043;&#1045;&#1053;&#1048;&#1040;&#1051;&#1068;&#1053;&#1067;&#1045;%20&#1060;&#1054;&#1058;&#1054;&#1043;&#1056;&#1040;&#1060;&#1048;&#1048;\&#1057;&#1040;&#1044;&#1048;&#1050;%20&#1052;&#1048;&#1064;&#1040;\&#1055;&#1054;&#1056;&#1058;&#1060;&#1054;&#1051;&#1048;&#1054;%20&#1043;&#1088;%20&#1057;&#1084;&#1077;&#1096;&#1072;&#1088;&#1080;&#1082;&#1080;\Detskie_Pesni_minus_-_Vstrechayte_prazdnik_pesnyami_mamin_den___muzofon.tv.mp3" TargetMode="External"/><Relationship Id="rId1" Type="http://schemas.openxmlformats.org/officeDocument/2006/relationships/audio" Target="file:///H:\&#1064;&#1045;&#1044;&#1045;&#1042;&#1056;&#1067;\&#1043;&#1045;&#1053;&#1048;&#1040;&#1051;&#1068;&#1053;&#1067;&#1045;%20&#1060;&#1054;&#1058;&#1054;&#1043;&#1056;&#1040;&#1060;&#1048;&#1048;\&#1057;&#1040;&#1044;&#1048;&#1050;%20&#1052;&#1048;&#1064;&#1040;\&#1055;&#1054;&#1056;&#1058;&#1060;&#1054;&#1051;&#1048;&#1054;%20&#1043;&#1088;%20&#1057;&#1084;&#1077;&#1096;&#1072;&#1088;&#1080;&#1082;&#1080;\Pesnya_iz_mul_tfil_ma_Obez_yanki_-_V_kazhdom_malen_kom_rebenke_muzofon.tv%20(online-audio-converter.com).wav" TargetMode="External"/><Relationship Id="rId6" Type="http://schemas.openxmlformats.org/officeDocument/2006/relationships/audio" Target="file:///H:\&#1064;&#1045;&#1044;&#1045;&#1042;&#1056;&#1067;\&#1043;&#1045;&#1053;&#1048;&#1040;&#1051;&#1068;&#1053;&#1067;&#1045;%20&#1060;&#1054;&#1058;&#1054;&#1043;&#1056;&#1040;&#1060;&#1048;&#1048;\&#1057;&#1040;&#1044;&#1048;&#1050;%20&#1052;&#1048;&#1064;&#1040;\&#1055;&#1054;&#1056;&#1058;&#1060;&#1054;&#1051;&#1048;&#1054;%20&#1043;&#1088;%20&#1057;&#1084;&#1077;&#1096;&#1072;&#1088;&#1080;&#1082;&#1080;\Smeshariki_-_Pesnya_pro_Smesharikov_muzofon.tv.mp3" TargetMode="External"/><Relationship Id="rId11" Type="http://schemas.openxmlformats.org/officeDocument/2006/relationships/image" Target="../media/image50.png"/><Relationship Id="rId5" Type="http://schemas.openxmlformats.org/officeDocument/2006/relationships/audio" Target="file:///H:\&#1064;&#1045;&#1044;&#1045;&#1042;&#1056;&#1067;\&#1043;&#1045;&#1053;&#1048;&#1040;&#1051;&#1068;&#1053;&#1067;&#1045;%20&#1060;&#1054;&#1058;&#1054;&#1043;&#1056;&#1040;&#1060;&#1048;&#1048;\&#1057;&#1040;&#1044;&#1048;&#1050;%20&#1052;&#1048;&#1064;&#1040;\&#1055;&#1054;&#1056;&#1058;&#1060;&#1054;&#1051;&#1048;&#1054;%20&#1043;&#1088;%20&#1057;&#1084;&#1077;&#1096;&#1072;&#1088;&#1080;&#1082;&#1080;\Masha-i-medved_-_-_Masha-i-medved_-Solnechnye-zaychiki-prygayut-po-luzham-rucheek-sverkaet-lentoy-goluboy33-Kapli-razletayutsya-bryzgami-vesnushek_muzofon.tv.mp3" TargetMode="Externa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audio" Target="file:///H:\&#1064;&#1045;&#1044;&#1045;&#1042;&#1056;&#1067;\&#1043;&#1045;&#1053;&#1048;&#1040;&#1051;&#1068;&#1053;&#1067;&#1045;%20&#1060;&#1054;&#1058;&#1054;&#1043;&#1056;&#1040;&#1060;&#1048;&#1048;\&#1057;&#1040;&#1044;&#1048;&#1050;%20&#1052;&#1048;&#1064;&#1040;\&#1055;&#1054;&#1056;&#1058;&#1060;&#1054;&#1051;&#1048;&#1054;%20&#1043;&#1088;%20&#1057;&#1084;&#1077;&#1096;&#1072;&#1088;&#1080;&#1082;&#1080;\Smeshariki_-_Pesnya_pro_Smesharikov_muzofon.tv%20(online-audio-converter.com).wav" TargetMode="Externa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64;&#1045;&#1044;&#1045;&#1042;&#1056;&#1067;\&#1043;&#1045;&#1053;&#1048;&#1040;&#1051;&#1068;&#1053;&#1067;&#1045;%20&#1060;&#1054;&#1058;&#1054;&#1043;&#1056;&#1040;&#1060;&#1048;&#1048;\&#1057;&#1040;&#1044;&#1048;&#1050;%20&#1052;&#1048;&#1064;&#1040;\&#1055;&#1054;&#1056;&#1058;&#1060;&#1054;&#1051;&#1048;&#1054;%20&#1043;&#1088;%20&#1057;&#1084;&#1077;&#1096;&#1072;&#1088;&#1080;&#1082;&#1080;\Smeshariki_-_Pesnya_pro_Smesharikov_muzofon.tv.mp3" TargetMode="Externa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64;&#1045;&#1044;&#1045;&#1042;&#1056;&#1067;\&#1043;&#1045;&#1053;&#1048;&#1040;&#1051;&#1068;&#1053;&#1067;&#1045;%20&#1060;&#1054;&#1058;&#1054;&#1043;&#1056;&#1040;&#1060;&#1048;&#1048;\&#1057;&#1040;&#1044;&#1048;&#1050;%20&#1052;&#1048;&#1064;&#1040;\&#1055;&#1054;&#1056;&#1058;&#1060;&#1054;&#1051;&#1048;&#1054;%20&#1043;&#1088;%20&#1057;&#1084;&#1077;&#1096;&#1072;&#1088;&#1080;&#1082;&#1080;\Smeshariki_-_Pesnya_pro_Smesharikov_muzofon.tv.mp3" TargetMode="External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Группа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«СМЕШАРИКИ»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18" y="620688"/>
            <a:ext cx="7679730" cy="431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meshariki_-_Pesnya_pro_Smesharikov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Smeshariki_-_Pesnya_pro_Smesharikov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Smeshariki_-_Pesnya_pro_Smesharikov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esnya_iz_mul_tfil_ma_Obez_yanki_-_V_kazhdom_malen_kom_rebenke_muzofon.t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esnya_iz_mul_tfil_ma_Obez_yanki_-_V_kazhdom_malen_kom_rebenke_muzofon.t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1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55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8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820472" cy="6589614"/>
          </a:xfr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50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1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908720"/>
            <a:ext cx="9073008" cy="5832648"/>
          </a:xfr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23" y="144016"/>
            <a:ext cx="4920933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213" y="836712"/>
            <a:ext cx="4397283" cy="2935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589296"/>
            <a:ext cx="4896544" cy="326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859216" cy="722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27" y="548681"/>
            <a:ext cx="4360189" cy="302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958" y="576064"/>
            <a:ext cx="4019530" cy="602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46" y="3761324"/>
            <a:ext cx="4356262" cy="290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63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0688"/>
            <a:ext cx="539342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512" y="1124744"/>
            <a:ext cx="3785992" cy="5671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 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73" y="548680"/>
            <a:ext cx="8919023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" y="116633"/>
            <a:ext cx="4638347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13440"/>
            <a:ext cx="4427984" cy="2827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6" y="3257267"/>
            <a:ext cx="5327080" cy="355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789040"/>
            <a:ext cx="3384585" cy="225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902395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82433" y="1258943"/>
            <a:ext cx="6575412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20688"/>
            <a:ext cx="4429391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13847"/>
            <a:ext cx="8928992" cy="612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404664"/>
            <a:ext cx="9082292" cy="6093296"/>
          </a:xfrm>
        </p:spPr>
      </p:pic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04664"/>
            <a:ext cx="463834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394" y="332656"/>
            <a:ext cx="4895606" cy="3268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63" y="3690081"/>
            <a:ext cx="4678721" cy="312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977347"/>
            <a:ext cx="4032657" cy="269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08720"/>
            <a:ext cx="8833389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7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41 (1)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550303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268760"/>
            <a:ext cx="3587168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1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77072"/>
            <a:ext cx="5004047" cy="2541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8576357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96195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504" y="746030"/>
            <a:ext cx="3858000" cy="5779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94" y="3759668"/>
            <a:ext cx="4575854" cy="269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а.jpg"/>
          <p:cNvPicPr>
            <a:picLocks noGrp="1" noChangeAspect="1"/>
          </p:cNvPicPr>
          <p:nvPr>
            <p:ph idx="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6" y="648072"/>
            <a:ext cx="8537986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esnya_iz_mul_tfil_ma_Obez_yanki_-_V_kazhdom_malen_kom_rebenke_muzofon.tv (online-audio-converter.com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Detskie_Pesni_minus_-_Vstrechayte_prazdnik_pesnyami_mamin_den___muzofon.t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Mario-Basanov-feat-Miss-Be-Just-Think-About-Original-Mix(muzofon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-828600" y="3284984"/>
            <a:ext cx="304800" cy="304800"/>
          </a:xfrm>
          <a:prstGeom prst="rect">
            <a:avLst/>
          </a:prstGeom>
        </p:spPr>
      </p:pic>
      <p:pic>
        <p:nvPicPr>
          <p:cNvPr id="8" name="Smeshariki_-_Pesnya_pro_Smesharikov_muzofon.tv (online-audio-converter.com)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Detskie_Pesni_minus_-_Vstrechayte_prazdnik_pesnyami_mamin_den___muzofon.t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-1116632" y="2852936"/>
            <a:ext cx="304800" cy="304800"/>
          </a:xfrm>
          <a:prstGeom prst="rect">
            <a:avLst/>
          </a:prstGeom>
        </p:spPr>
      </p:pic>
      <p:pic>
        <p:nvPicPr>
          <p:cNvPr id="10" name="Masha-i-medved_-_-_Masha-i-medved_-Solnechnye-zaychiki-prygayut-po-luzham-rucheek-sverkaet-lentoy-goluboy33-Kapli-razletayutsya-bryzgami-vesnushek_muzofon.tv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-1188640" y="3284984"/>
            <a:ext cx="304800" cy="304800"/>
          </a:xfrm>
          <a:prstGeom prst="rect">
            <a:avLst/>
          </a:prstGeom>
        </p:spPr>
      </p:pic>
      <p:pic>
        <p:nvPicPr>
          <p:cNvPr id="11" name="Smeshariki_-_Pesnya_pro_Smesharikov_muzofon.tv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 cstate="print"/>
          <a:stretch>
            <a:fillRect/>
          </a:stretch>
        </p:blipFill>
        <p:spPr>
          <a:xfrm>
            <a:off x="9972600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audio>
              <p:cMediaNode numSld="55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55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30">
                <p:cTn id="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30">
                <p:cTn id="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30">
                <p:cTn id="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3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88641"/>
            <a:ext cx="4536504" cy="3028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6632"/>
            <a:ext cx="4290048" cy="642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73016"/>
            <a:ext cx="4058416" cy="270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а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8568952" cy="611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meshariki_-_Pesnya_pro_Smesharikov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476672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374441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4680519" cy="2922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284984"/>
            <a:ext cx="4932040" cy="329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6672"/>
            <a:ext cx="8778153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" y="399181"/>
            <a:ext cx="9069172" cy="6054155"/>
          </a:xfrm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786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624"/>
            <a:ext cx="4968552" cy="331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6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32" y="3356992"/>
            <a:ext cx="5148064" cy="3436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279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63801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6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464" y="458284"/>
            <a:ext cx="4002016" cy="5995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45024"/>
            <a:ext cx="4248393" cy="2836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8820472" cy="629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248472" cy="636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7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44902"/>
            <a:ext cx="4644008" cy="310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7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89040"/>
            <a:ext cx="4283968" cy="285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8640960" cy="616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7078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9683"/>
            <a:ext cx="5712463" cy="381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45024"/>
            <a:ext cx="4499992" cy="300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576357" cy="6120680"/>
          </a:xfr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54" y="620688"/>
            <a:ext cx="4422446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12" y="64976"/>
            <a:ext cx="4499992" cy="300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8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284984"/>
            <a:ext cx="5184576" cy="3460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7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2507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7" y="260648"/>
            <a:ext cx="463834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448969"/>
            <a:ext cx="4932040" cy="329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881143"/>
            <a:ext cx="4032448" cy="2691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" y="188640"/>
            <a:ext cx="9104705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6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8704967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meshariki_-_Pesnya_pro_Smesharikov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0" y="504056"/>
            <a:ext cx="9075864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056"/>
            <a:ext cx="9062586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а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32656"/>
            <a:ext cx="9036496" cy="644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623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8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74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4</Words>
  <Application>Microsoft Office PowerPoint</Application>
  <PresentationFormat>Экран (4:3)</PresentationFormat>
  <Paragraphs>2</Paragraphs>
  <Slides>40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Calibri</vt:lpstr>
      <vt:lpstr>Constantia</vt:lpstr>
      <vt:lpstr>Wingdings 2</vt:lpstr>
      <vt:lpstr>Поток</vt:lpstr>
      <vt:lpstr>Группа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</dc:title>
  <dc:creator>User</dc:creator>
  <cp:lastModifiedBy>dou182-2</cp:lastModifiedBy>
  <cp:revision>24</cp:revision>
  <dcterms:created xsi:type="dcterms:W3CDTF">2017-01-31T11:16:45Z</dcterms:created>
  <dcterms:modified xsi:type="dcterms:W3CDTF">2017-02-06T16:35:25Z</dcterms:modified>
</cp:coreProperties>
</file>