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 varScale="1">
        <p:scale>
          <a:sx n="92" d="100"/>
          <a:sy n="9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95FD-7C92-4221-A985-CD8900D718BD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0299-121E-4E81-9ACE-8F67746B5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60" y="0"/>
            <a:ext cx="9787006" cy="6920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785926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Добро пожаловать в среднюю группу №3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643314"/>
            <a:ext cx="65008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</a:t>
            </a:r>
            <a:r>
              <a:rPr lang="ru-RU" sz="8000" b="1" cap="all" spc="0" dirty="0" err="1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умнички</a:t>
            </a:r>
            <a:r>
              <a:rPr lang="en-US" sz="8000" b="1" cap="all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ru-RU" sz="8000" b="1" cap="all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Физкультурно-оздоровительный центр</a:t>
            </a:r>
            <a:endParaRPr lang="ru-RU" dirty="0"/>
          </a:p>
        </p:txBody>
      </p:sp>
      <p:pic>
        <p:nvPicPr>
          <p:cNvPr id="4" name="Рисунок 3" descr="20170120_1037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4500570"/>
            <a:ext cx="3427035" cy="1924412"/>
          </a:xfrm>
          <a:prstGeom prst="rect">
            <a:avLst/>
          </a:prstGeom>
        </p:spPr>
      </p:pic>
      <p:pic>
        <p:nvPicPr>
          <p:cNvPr id="5" name="Рисунок 4" descr="20170120_1039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1428736"/>
            <a:ext cx="5470389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500174"/>
            <a:ext cx="3143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Цель: развитие двигательной активности и физических качеств детей. Предметное наполнение физкультурного центра применяется в подвижных играх, индивидуальной двигательной активности детей.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театрализованной деятельности</a:t>
            </a:r>
            <a:endParaRPr lang="ru-RU" dirty="0"/>
          </a:p>
        </p:txBody>
      </p:sp>
      <p:pic>
        <p:nvPicPr>
          <p:cNvPr id="3" name="Рисунок 2" descr="102_08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736"/>
            <a:ext cx="3714776" cy="2786082"/>
          </a:xfrm>
          <a:prstGeom prst="rect">
            <a:avLst/>
          </a:prstGeom>
        </p:spPr>
      </p:pic>
      <p:pic>
        <p:nvPicPr>
          <p:cNvPr id="4" name="Рисунок 3" descr="20170120_1131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357694"/>
            <a:ext cx="4198164" cy="2357430"/>
          </a:xfrm>
          <a:prstGeom prst="rect">
            <a:avLst/>
          </a:prstGeom>
        </p:spPr>
      </p:pic>
      <p:pic>
        <p:nvPicPr>
          <p:cNvPr id="6" name="Рисунок 5" descr="20170120_1135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4357694"/>
            <a:ext cx="4198163" cy="2357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40" y="1928802"/>
            <a:ext cx="5000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В данном центре представлены разные виды детских театров: театр игрушек, театр масок, кукольный театр.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</a:t>
            </a:r>
            <a:r>
              <a:rPr lang="en-US" dirty="0" smtClean="0"/>
              <a:t>“</a:t>
            </a:r>
            <a:r>
              <a:rPr lang="ru-RU" dirty="0" smtClean="0"/>
              <a:t>книжный мир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" name="Рисунок 2" descr="IMG_20160209_1816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4071942"/>
            <a:ext cx="3428992" cy="2571744"/>
          </a:xfrm>
          <a:prstGeom prst="rect">
            <a:avLst/>
          </a:prstGeom>
        </p:spPr>
      </p:pic>
      <p:pic>
        <p:nvPicPr>
          <p:cNvPr id="4" name="Рисунок 3" descr="20170125_1154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1357298"/>
            <a:ext cx="4953655" cy="2781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428736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Книга- лучший друг ты мой.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Мне так радостно с тобой!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Я люблю тебя читать, думать, мыслить и мечтать!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детского творчества</a:t>
            </a:r>
            <a:endParaRPr lang="ru-RU" dirty="0"/>
          </a:p>
        </p:txBody>
      </p:sp>
      <p:pic>
        <p:nvPicPr>
          <p:cNvPr id="3" name="Рисунок 2" descr="IMG_20160208_1638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214422"/>
            <a:ext cx="3589742" cy="4786322"/>
          </a:xfrm>
          <a:prstGeom prst="rect">
            <a:avLst/>
          </a:prstGeom>
        </p:spPr>
      </p:pic>
      <p:pic>
        <p:nvPicPr>
          <p:cNvPr id="4" name="Рисунок 3" descr="20170120_1551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4500570"/>
            <a:ext cx="3428992" cy="192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643050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Цель: формирование творческого потенциала детей, </a:t>
            </a:r>
            <a:r>
              <a:rPr lang="ru-RU" sz="3200" b="1" i="1" dirty="0">
                <a:solidFill>
                  <a:srgbClr val="00B050"/>
                </a:solidFill>
              </a:rPr>
              <a:t>р</a:t>
            </a:r>
            <a:r>
              <a:rPr lang="ru-RU" sz="3200" b="1" i="1" dirty="0" smtClean="0">
                <a:solidFill>
                  <a:srgbClr val="00B050"/>
                </a:solidFill>
              </a:rPr>
              <a:t>азвитие интереса к изо деятельности.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музыки</a:t>
            </a:r>
            <a:endParaRPr lang="ru-RU" dirty="0"/>
          </a:p>
        </p:txBody>
      </p:sp>
      <p:pic>
        <p:nvPicPr>
          <p:cNvPr id="4" name="Содержимое 3" descr="102_081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1071546"/>
            <a:ext cx="3500461" cy="2286017"/>
          </a:xfrm>
        </p:spPr>
      </p:pic>
      <p:pic>
        <p:nvPicPr>
          <p:cNvPr id="5" name="Рисунок 4" descr="20170120_1546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5" y="3357561"/>
            <a:ext cx="4071935" cy="2857521"/>
          </a:xfrm>
          <a:prstGeom prst="rect">
            <a:avLst/>
          </a:prstGeom>
        </p:spPr>
      </p:pic>
      <p:pic>
        <p:nvPicPr>
          <p:cNvPr id="6" name="Рисунок 5" descr="20170120_1103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357562"/>
            <a:ext cx="4500562" cy="3022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844" y="1500174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Цель: способствует формированию интереса к музыке, знакомит с музыкальными инструментами.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Тифло</a:t>
            </a:r>
            <a:r>
              <a:rPr lang="ru-RU" dirty="0" smtClean="0"/>
              <a:t> центр</a:t>
            </a:r>
            <a:endParaRPr lang="ru-RU" dirty="0"/>
          </a:p>
        </p:txBody>
      </p:sp>
      <p:pic>
        <p:nvPicPr>
          <p:cNvPr id="4" name="Содержимое 3" descr="IMG_20160208_14255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785794"/>
            <a:ext cx="2643206" cy="2714645"/>
          </a:xfrm>
        </p:spPr>
      </p:pic>
      <p:pic>
        <p:nvPicPr>
          <p:cNvPr id="5" name="Рисунок 4" descr="IMG_20160208_1426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1285860"/>
            <a:ext cx="3000396" cy="2571768"/>
          </a:xfrm>
          <a:prstGeom prst="rect">
            <a:avLst/>
          </a:prstGeom>
        </p:spPr>
      </p:pic>
      <p:pic>
        <p:nvPicPr>
          <p:cNvPr id="6" name="Рисунок 5" descr="IMG_20160208_1426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428604"/>
            <a:ext cx="2928926" cy="2643206"/>
          </a:xfrm>
          <a:prstGeom prst="rect">
            <a:avLst/>
          </a:prstGeom>
        </p:spPr>
      </p:pic>
      <p:pic>
        <p:nvPicPr>
          <p:cNvPr id="7" name="Рисунок 6" descr="20170120_11104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643314"/>
            <a:ext cx="3143240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3929067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развитие зрительного восприятия, повышение остроты зрения, закрепление результатов офтальмологического лечения.</a:t>
            </a:r>
            <a:endParaRPr lang="ru-RU" dirty="0"/>
          </a:p>
        </p:txBody>
      </p:sp>
      <p:pic>
        <p:nvPicPr>
          <p:cNvPr id="10" name="Рисунок 9" descr="20170120_11142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15140" y="2857496"/>
            <a:ext cx="2428860" cy="1857388"/>
          </a:xfrm>
          <a:prstGeom prst="rect">
            <a:avLst/>
          </a:prstGeom>
        </p:spPr>
      </p:pic>
      <p:pic>
        <p:nvPicPr>
          <p:cNvPr id="11" name="Рисунок 10" descr="20170120_11164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86116" y="5143512"/>
            <a:ext cx="3071834" cy="1714488"/>
          </a:xfrm>
          <a:prstGeom prst="rect">
            <a:avLst/>
          </a:prstGeom>
        </p:spPr>
      </p:pic>
      <p:pic>
        <p:nvPicPr>
          <p:cNvPr id="12" name="Рисунок 11" descr="20170120_11195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429388" y="4857760"/>
            <a:ext cx="2714612" cy="17859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центр представлен мини- кухней, столовой, супермаркетом, больницей и салоном красоты. Дети с удовольствием играют в следующие игры: «Гости», «Обед в семье», «Дочки-матери», «Я - врач», «Супермаркет», «День Рождения», «Салон красоты» и т.д.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4714876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Семья. Детский сад</a:t>
            </a:r>
            <a:endParaRPr lang="ru-RU" dirty="0"/>
          </a:p>
        </p:txBody>
      </p:sp>
      <p:pic>
        <p:nvPicPr>
          <p:cNvPr id="4" name="Содержимое 3" descr="IMG_20160208_17304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1214422"/>
            <a:ext cx="3714744" cy="2500330"/>
          </a:xfrm>
        </p:spPr>
      </p:pic>
      <p:pic>
        <p:nvPicPr>
          <p:cNvPr id="5" name="Рисунок 4" descr="20170120_1042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857628"/>
            <a:ext cx="2928926" cy="1928826"/>
          </a:xfrm>
          <a:prstGeom prst="rect">
            <a:avLst/>
          </a:prstGeom>
        </p:spPr>
      </p:pic>
      <p:pic>
        <p:nvPicPr>
          <p:cNvPr id="6" name="Рисунок 5" descr="20170120_1123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14612" y="3286124"/>
            <a:ext cx="2928958" cy="2571768"/>
          </a:xfrm>
          <a:prstGeom prst="rect">
            <a:avLst/>
          </a:prstGeom>
        </p:spPr>
      </p:pic>
      <p:pic>
        <p:nvPicPr>
          <p:cNvPr id="7" name="Рисунок 6" descr="20170120_110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43372" y="1285860"/>
            <a:ext cx="2786082" cy="1910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0826" y="3143248"/>
            <a:ext cx="37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Больница</a:t>
            </a:r>
            <a:endParaRPr lang="ru-RU" sz="3600" dirty="0"/>
          </a:p>
        </p:txBody>
      </p:sp>
      <p:pic>
        <p:nvPicPr>
          <p:cNvPr id="9" name="Рисунок 8" descr="102_081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86414" y="3786190"/>
            <a:ext cx="3357586" cy="26432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Супермаркет</a:t>
            </a:r>
            <a:endParaRPr lang="ru-RU" dirty="0"/>
          </a:p>
        </p:txBody>
      </p:sp>
      <p:pic>
        <p:nvPicPr>
          <p:cNvPr id="4" name="Содержимое 3" descr="IMG_20160208_17191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142984"/>
            <a:ext cx="2928958" cy="2500330"/>
          </a:xfrm>
        </p:spPr>
      </p:pic>
      <p:pic>
        <p:nvPicPr>
          <p:cNvPr id="5" name="Рисунок 4" descr="20170120_1128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1357298"/>
            <a:ext cx="2857520" cy="2143140"/>
          </a:xfrm>
          <a:prstGeom prst="rect">
            <a:avLst/>
          </a:prstGeom>
        </p:spPr>
      </p:pic>
      <p:pic>
        <p:nvPicPr>
          <p:cNvPr id="6" name="Рисунок 5" descr="20170120_1545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1142983"/>
            <a:ext cx="2643206" cy="2336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3643314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Салон красоты</a:t>
            </a:r>
            <a:endParaRPr lang="ru-RU" sz="4000" dirty="0"/>
          </a:p>
        </p:txBody>
      </p:sp>
      <p:pic>
        <p:nvPicPr>
          <p:cNvPr id="9" name="Рисунок 8" descr="102_08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4357694"/>
            <a:ext cx="3000396" cy="2285992"/>
          </a:xfrm>
          <a:prstGeom prst="rect">
            <a:avLst/>
          </a:prstGeom>
        </p:spPr>
      </p:pic>
      <p:pic>
        <p:nvPicPr>
          <p:cNvPr id="10" name="Рисунок 9" descr="20170120_10514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86116" y="4500570"/>
            <a:ext cx="2857520" cy="1857364"/>
          </a:xfrm>
          <a:prstGeom prst="rect">
            <a:avLst/>
          </a:prstGeom>
        </p:spPr>
      </p:pic>
      <p:pic>
        <p:nvPicPr>
          <p:cNvPr id="11" name="Рисунок 10" descr="20170120_10585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86480" y="4214818"/>
            <a:ext cx="2857520" cy="22081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82153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такие Новогодние поделки сделали родители вместе с детьми.</a:t>
            </a:r>
            <a:endParaRPr lang="ru-RU" dirty="0"/>
          </a:p>
        </p:txBody>
      </p:sp>
      <p:pic>
        <p:nvPicPr>
          <p:cNvPr id="4" name="Содержимое 3" descr="20170118_10283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1643050"/>
            <a:ext cx="7643866" cy="4459963"/>
          </a:xfr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Наш девиз: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428736"/>
            <a:ext cx="678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B050"/>
                </a:solidFill>
              </a:rPr>
              <a:t>Детский наш сад </a:t>
            </a:r>
          </a:p>
          <a:p>
            <a:r>
              <a:rPr lang="ru-RU" sz="4000" i="1" dirty="0" smtClean="0">
                <a:solidFill>
                  <a:srgbClr val="00B050"/>
                </a:solidFill>
              </a:rPr>
              <a:t>Каждого любит</a:t>
            </a:r>
          </a:p>
          <a:p>
            <a:r>
              <a:rPr lang="ru-RU" sz="4000" i="1" dirty="0" smtClean="0">
                <a:solidFill>
                  <a:srgbClr val="00B050"/>
                </a:solidFill>
              </a:rPr>
              <a:t>И каждому рад.</a:t>
            </a:r>
          </a:p>
          <a:p>
            <a:r>
              <a:rPr lang="ru-RU" sz="4000" i="1" dirty="0" smtClean="0">
                <a:solidFill>
                  <a:srgbClr val="00B050"/>
                </a:solidFill>
              </a:rPr>
              <a:t>Умников, умниц</a:t>
            </a:r>
          </a:p>
          <a:p>
            <a:r>
              <a:rPr lang="ru-RU" sz="4000" i="1" dirty="0" smtClean="0">
                <a:solidFill>
                  <a:srgbClr val="00B050"/>
                </a:solidFill>
              </a:rPr>
              <a:t>По пальцам не счесть-</a:t>
            </a:r>
          </a:p>
          <a:p>
            <a:r>
              <a:rPr lang="ru-RU" sz="4000" i="1" dirty="0" smtClean="0">
                <a:solidFill>
                  <a:srgbClr val="00B050"/>
                </a:solidFill>
              </a:rPr>
              <a:t>Целая группа в садике есть!</a:t>
            </a:r>
            <a:endParaRPr lang="ru-RU" sz="4000" i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4429188" y="421481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Рождественские встречи</a:t>
            </a:r>
            <a:endParaRPr lang="ru-RU" dirty="0"/>
          </a:p>
        </p:txBody>
      </p:sp>
      <p:pic>
        <p:nvPicPr>
          <p:cNvPr id="4" name="Содержимое 3" descr="SAM_166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1000108"/>
            <a:ext cx="3808764" cy="2643205"/>
          </a:xfrm>
        </p:spPr>
      </p:pic>
      <p:pic>
        <p:nvPicPr>
          <p:cNvPr id="8" name="Рисунок 7" descr="SAM_16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1000108"/>
            <a:ext cx="4500562" cy="2928958"/>
          </a:xfrm>
          <a:prstGeom prst="rect">
            <a:avLst/>
          </a:prstGeom>
        </p:spPr>
      </p:pic>
      <p:pic>
        <p:nvPicPr>
          <p:cNvPr id="16" name="Рисунок 15" descr="SAM_17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929066"/>
            <a:ext cx="3568328" cy="2643206"/>
          </a:xfrm>
          <a:prstGeom prst="rect">
            <a:avLst/>
          </a:prstGeom>
        </p:spPr>
      </p:pic>
      <p:pic>
        <p:nvPicPr>
          <p:cNvPr id="20" name="Рисунок 19" descr="SAM_17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00562" y="4000504"/>
            <a:ext cx="4214842" cy="254226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прогулка</a:t>
            </a:r>
            <a:endParaRPr lang="ru-RU" dirty="0"/>
          </a:p>
        </p:txBody>
      </p:sp>
      <p:pic>
        <p:nvPicPr>
          <p:cNvPr id="4" name="Содержимое 3" descr="20170117_11292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214423"/>
            <a:ext cx="4387157" cy="3000396"/>
          </a:xfrm>
        </p:spPr>
      </p:pic>
      <p:pic>
        <p:nvPicPr>
          <p:cNvPr id="5" name="Рисунок 4" descr="20170117_1129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52700" y="1285860"/>
            <a:ext cx="4391300" cy="2714644"/>
          </a:xfrm>
          <a:prstGeom prst="rect">
            <a:avLst/>
          </a:prstGeom>
        </p:spPr>
      </p:pic>
      <p:pic>
        <p:nvPicPr>
          <p:cNvPr id="6" name="Рисунок 5" descr="20170117_1131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357694"/>
            <a:ext cx="3000364" cy="2214578"/>
          </a:xfrm>
          <a:prstGeom prst="rect">
            <a:avLst/>
          </a:prstGeom>
        </p:spPr>
      </p:pic>
      <p:pic>
        <p:nvPicPr>
          <p:cNvPr id="7" name="Рисунок 6" descr="20170117_11350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4071942"/>
            <a:ext cx="4071934" cy="2571768"/>
          </a:xfrm>
          <a:prstGeom prst="rect">
            <a:avLst/>
          </a:prstGeom>
        </p:spPr>
      </p:pic>
      <p:pic>
        <p:nvPicPr>
          <p:cNvPr id="8" name="Рисунок 7" descr="20170117_11374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488" y="4214818"/>
            <a:ext cx="3071834" cy="22860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2496" y="2967335"/>
            <a:ext cx="7879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</a:t>
            </a:r>
            <a:endParaRPr lang="ru-RU" dirty="0"/>
          </a:p>
        </p:txBody>
      </p:sp>
      <p:pic>
        <p:nvPicPr>
          <p:cNvPr id="4" name="Содержимое 3" descr="20170120_091640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084263" y="1357313"/>
            <a:ext cx="8059737" cy="4525962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97030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285728"/>
            <a:ext cx="7858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В группе, где царит уют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Наши </a:t>
            </a:r>
            <a:r>
              <a:rPr lang="en-US" sz="2800" b="1" i="1" dirty="0" smtClean="0">
                <a:solidFill>
                  <a:srgbClr val="00B050"/>
                </a:solidFill>
              </a:rPr>
              <a:t>“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Умнички</a:t>
            </a:r>
            <a:r>
              <a:rPr lang="en-US" sz="2800" b="1" i="1" dirty="0" smtClean="0">
                <a:solidFill>
                  <a:srgbClr val="00B050"/>
                </a:solidFill>
              </a:rPr>
              <a:t>”</a:t>
            </a:r>
            <a:r>
              <a:rPr lang="ru-RU" sz="2800" b="1" i="1" dirty="0" smtClean="0">
                <a:solidFill>
                  <a:srgbClr val="00B050"/>
                </a:solidFill>
              </a:rPr>
              <a:t> живут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Не успеешь сделать шаг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Как детишки окружат!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И расскажут, как живут,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Как рисуют и поют.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Любят шутки, игры, смех!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Воспитатель их заботой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Окружает всех охотно.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Нашу группу детвора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Не забудет никогда!!!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pic>
        <p:nvPicPr>
          <p:cNvPr id="3" name="Рисунок 2" descr="IMG_20160208_1406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4000504"/>
            <a:ext cx="3238523" cy="2428892"/>
          </a:xfrm>
          <a:prstGeom prst="rect">
            <a:avLst/>
          </a:prstGeom>
        </p:spPr>
      </p:pic>
      <p:pic>
        <p:nvPicPr>
          <p:cNvPr id="6" name="Рисунок 5" descr="20170120_1622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1" y="2214554"/>
            <a:ext cx="3214710" cy="1805184"/>
          </a:xfrm>
          <a:prstGeom prst="rect">
            <a:avLst/>
          </a:prstGeom>
        </p:spPr>
      </p:pic>
      <p:pic>
        <p:nvPicPr>
          <p:cNvPr id="7" name="Рисунок 6" descr="20170118_1024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428604"/>
            <a:ext cx="3214710" cy="1805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500042"/>
            <a:ext cx="4643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 раздевалке группы находятся индивидуальные шкафчики для детей. Здесь же расположен информационный уголок для родителей, куда помещается необходимая информация о детском саде, консультации и советы родителям, доска для детского творчества.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500694" y="5357826"/>
            <a:ext cx="2357454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Сотрудники</a:t>
            </a:r>
            <a:endParaRPr lang="ru-RU" dirty="0"/>
          </a:p>
        </p:txBody>
      </p:sp>
      <p:pic>
        <p:nvPicPr>
          <p:cNvPr id="4" name="Рисунок 3" descr="20161229_1206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738689" y="2190741"/>
            <a:ext cx="3810026" cy="228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232" y="528638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Учитель- </a:t>
            </a:r>
            <a:r>
              <a:rPr lang="ru-RU" dirty="0" smtClean="0"/>
              <a:t>дефектолог</a:t>
            </a:r>
          </a:p>
          <a:p>
            <a:r>
              <a:rPr lang="ru-RU" smtClean="0"/>
              <a:t>Высшее образование</a:t>
            </a:r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500694" y="78579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Жеганина</a:t>
            </a:r>
            <a:r>
              <a:rPr lang="ru-RU" dirty="0" smtClean="0"/>
              <a:t> Галина Витальевна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785794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Абрамова Мария</a:t>
            </a:r>
          </a:p>
          <a:p>
            <a:r>
              <a:rPr lang="ru-RU" dirty="0" smtClean="0"/>
              <a:t>Сергеевна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38067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Педагог первой квалификационной категории</a:t>
            </a:r>
          </a:p>
          <a:p>
            <a:r>
              <a:rPr lang="ru-RU" dirty="0" smtClean="0"/>
              <a:t>Высшее образование</a:t>
            </a:r>
            <a:endParaRPr lang="ru-RU" dirty="0"/>
          </a:p>
        </p:txBody>
      </p:sp>
      <p:pic>
        <p:nvPicPr>
          <p:cNvPr id="14" name="Рисунок 13" descr="abram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412776"/>
            <a:ext cx="2722257" cy="38884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D8A25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857488" cy="4286232"/>
          </a:xfrm>
          <a:prstGeom prst="rect">
            <a:avLst/>
          </a:prstGeom>
        </p:spPr>
      </p:pic>
      <p:pic>
        <p:nvPicPr>
          <p:cNvPr id="4" name="Рисунок 3" descr="DSC_44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0"/>
            <a:ext cx="2846858" cy="4286280"/>
          </a:xfrm>
          <a:prstGeom prst="rect">
            <a:avLst/>
          </a:prstGeom>
        </p:spPr>
      </p:pic>
      <p:pic>
        <p:nvPicPr>
          <p:cNvPr id="5" name="Рисунок 4" descr="EPSON0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5423" y="0"/>
            <a:ext cx="2998577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8"/>
            <a:ext cx="2571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Громова Ольга Борисовна</a:t>
            </a:r>
          </a:p>
          <a:p>
            <a:r>
              <a:rPr lang="ru-RU" dirty="0" smtClean="0"/>
              <a:t>Учитель- логопед</a:t>
            </a:r>
          </a:p>
          <a:p>
            <a:r>
              <a:rPr lang="ru-RU" dirty="0" smtClean="0"/>
              <a:t>Первая квалификационная категория </a:t>
            </a:r>
          </a:p>
          <a:p>
            <a:r>
              <a:rPr lang="ru-RU" dirty="0" smtClean="0"/>
              <a:t>Высшее образование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450057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Волкова Ирина Владимировна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Первая квалификационная категория</a:t>
            </a:r>
          </a:p>
          <a:p>
            <a:r>
              <a:rPr lang="ru-RU" dirty="0" smtClean="0"/>
              <a:t>Высшее образование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4429132"/>
            <a:ext cx="2857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Зотова </a:t>
            </a:r>
            <a:r>
              <a:rPr lang="ru-RU" dirty="0"/>
              <a:t>Н</a:t>
            </a:r>
            <a:r>
              <a:rPr lang="ru-RU" dirty="0" smtClean="0"/>
              <a:t>аталья Владимировна</a:t>
            </a:r>
          </a:p>
          <a:p>
            <a:r>
              <a:rPr lang="ru-RU" dirty="0" smtClean="0"/>
              <a:t>Психолог</a:t>
            </a:r>
          </a:p>
          <a:p>
            <a:r>
              <a:rPr lang="ru-RU" dirty="0" smtClean="0"/>
              <a:t>Высшая квалификационная категория</a:t>
            </a:r>
          </a:p>
          <a:p>
            <a:r>
              <a:rPr lang="ru-RU" dirty="0" smtClean="0"/>
              <a:t>Высшее образование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 развивающая среда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192" y="1928802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Организация развивающей среды в нашей группе построена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et-wallpapers.ru/img/picture/Apr/15/1991c9cd900ab77091984895f50c2d29/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9055" y="0"/>
            <a:ext cx="9703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центр</a:t>
            </a:r>
            <a:endParaRPr lang="ru-RU" dirty="0"/>
          </a:p>
        </p:txBody>
      </p:sp>
      <p:pic>
        <p:nvPicPr>
          <p:cNvPr id="3" name="Рисунок 2" descr="IMG_20160208_1448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3429000"/>
            <a:ext cx="4286248" cy="3214686"/>
          </a:xfrm>
          <a:prstGeom prst="rect">
            <a:avLst/>
          </a:prstGeom>
        </p:spPr>
      </p:pic>
      <p:pic>
        <p:nvPicPr>
          <p:cNvPr id="4" name="Рисунок 3" descr="IMG_20160208_1605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1643050"/>
            <a:ext cx="4191029" cy="314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1500174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Столы в учебной зоне с регулируемыми ножками, каждый стол промаркирован в соответствии с ростом детей.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425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Наш девиз:</vt:lpstr>
      <vt:lpstr>Наша группа</vt:lpstr>
      <vt:lpstr>Слайд 4</vt:lpstr>
      <vt:lpstr>Слайд 5</vt:lpstr>
      <vt:lpstr>Сотрудники</vt:lpstr>
      <vt:lpstr>Слайд 7</vt:lpstr>
      <vt:lpstr>Предметно- развивающая среда</vt:lpstr>
      <vt:lpstr>Учебный центр</vt:lpstr>
      <vt:lpstr>Физкультурно-оздоровительный центр</vt:lpstr>
      <vt:lpstr>Центр театрализованной деятельности</vt:lpstr>
      <vt:lpstr>Центр “книжный мир”</vt:lpstr>
      <vt:lpstr>Центр детского творчества</vt:lpstr>
      <vt:lpstr>Центр музыки</vt:lpstr>
      <vt:lpstr>Тифло центр</vt:lpstr>
      <vt:lpstr>Сюжетно-ролевые игры</vt:lpstr>
      <vt:lpstr>Семья. Детский сад</vt:lpstr>
      <vt:lpstr>Супермаркет</vt:lpstr>
      <vt:lpstr>Вот такие Новогодние поделки сделали родители вместе с детьми.</vt:lpstr>
      <vt:lpstr>Рождественские встречи</vt:lpstr>
      <vt:lpstr>Наша прогулка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Admin</cp:lastModifiedBy>
  <cp:revision>27</cp:revision>
  <dcterms:created xsi:type="dcterms:W3CDTF">2017-01-28T12:30:41Z</dcterms:created>
  <dcterms:modified xsi:type="dcterms:W3CDTF">2019-12-16T11:04:46Z</dcterms:modified>
</cp:coreProperties>
</file>