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7" r:id="rId17"/>
    <p:sldId id="28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5" r:id="rId30"/>
    <p:sldId id="286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99FF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440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27.01.2017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5;&#1088;.4\&#1087;&#1088;&#1077;&#1079;&#1077;&#1085;&#1090;&#1072;&#1094;&#1080;&#1103;%20&#1075;&#1088;.4\&#1057;&#1077;&#1088;&#1077;&#1073;&#1088;&#1080;&#1089;&#1090;&#1099;&#1077;%20&#1057;&#1085;&#1077;&#1078;&#1080;&#1085;&#1082;&#1080;%20-%20&#1044;&#1077;&#1090;&#1089;&#1082;&#1080;&#1077;%20&#1055;&#1077;&#1089;&#1085;&#1080;%20from%20backingtracks-mp3.com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00668" y="2143116"/>
            <a:ext cx="7742664" cy="3940311"/>
            <a:chOff x="1115616" y="2146448"/>
            <a:chExt cx="7165477" cy="41509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06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Шаблон </a:t>
              </a: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презентации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1556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Автор : Фокина Лидия Петровна,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МКОУ «СОШ ст. Евсино»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Искитимского</a:t>
              </a:r>
              <a:r>
                <a:rPr lang="ru-RU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района Новосибирской области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2016</a:t>
              </a:r>
              <a:endParaRPr lang="ru-RU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" name="Picture 2" descr="G:\паспорт группы №4\photo_14709361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еребристые Снежинки - Детские Песни from backingtracks-mp3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3929066"/>
            <a:ext cx="515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4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7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Первое куда мы вас приглашаем – это </a:t>
            </a:r>
            <a:r>
              <a:rPr lang="ru-RU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тифлоуголок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Тифлоуголок</a:t>
            </a: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оснащенный мозаиками, шнуровками, дидактическими играми, играми на развитие зрительного восприятия, повышение остроты зрения, закрепление результатов офтальмологического лечения. С помощью специально подобранных игр, которые распределены по остроте зрения и имеющимся диагнозам, у детей развивается зрительное восприятие, тренируются глазные мышцы, фиксация и локализация взора, зрительное сосредоточение и бинокулярное зрение.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" name="Рисунок 2" descr="20160909_161921.jpg"/>
          <p:cNvPicPr/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638440" y="2005370"/>
            <a:ext cx="3960440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F:\фото группы\20160220_1635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149080"/>
            <a:ext cx="4464496" cy="2649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0909_162015.jpg"/>
          <p:cNvPicPr/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4500562" y="1428736"/>
            <a:ext cx="4464496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F:\фото группы\20160220_1635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83053" y="3335457"/>
            <a:ext cx="3625237" cy="284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1556792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Коль с руками неполадки,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Поиграйте с ними в прядки,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Шнуровка, бусинки, горох,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Всем помогают, просто… Ох!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789040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Цвет предметов надо знать,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Соотносить и называть;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Предмет по цвету находить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 с силуэтами сравнить,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Цветы на поле собирать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И бабочек на них сажать,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Эти игры нам нужны,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Для детских глаз они важны.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advClick="0" advTm="1500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62880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Зрительные </a:t>
            </a:r>
            <a:r>
              <a:rPr lang="ru-RU" b="1" u="sng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тифлотренажёры</a:t>
            </a:r>
            <a:r>
              <a:rPr lang="ru-RU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расположены под потолком, на стене используются для упражнения глаз в аккомодации,  в прослеживающей работе </a:t>
            </a:r>
            <a:r>
              <a:rPr lang="ru-RU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глазодвигательных</a:t>
            </a: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мышц.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" name="Рисунок 4" descr="20160912_163130.jpg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647564" y="2816932"/>
            <a:ext cx="3096344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:\гр.4\IMG_20170119_1002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2924944"/>
            <a:ext cx="3528393" cy="2519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1277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мы попадем с вами в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природный уголок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6120680" cy="2380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Он помогает научить детей воспринимать красоту природы, привить милосердие и сострадание к растениям и животным, понимание необходимости беречь природу, другими словами сформировать экологическую культуру личности.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 уголке природы размещены не только комнатные растения, но и календарь погоды, яркие иллюстрации, поделки из природного материала.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" name="Рисунок 5" descr="20160909_161845.jpg"/>
          <p:cNvPicPr/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142844" y="4071942"/>
            <a:ext cx="4680520" cy="2636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60909_162943.jpg"/>
          <p:cNvPicPr/>
          <p:nvPr/>
        </p:nvPicPr>
        <p:blipFill>
          <a:blip r:embed="rId3" cstate="email"/>
          <a:stretch>
            <a:fillRect/>
          </a:stretch>
        </p:blipFill>
        <p:spPr>
          <a:xfrm rot="5400000">
            <a:off x="5712443" y="2216549"/>
            <a:ext cx="3672408" cy="2784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12776"/>
            <a:ext cx="6336704" cy="210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Вот здесь ребёнок сможет сам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Полить цветы, понаблюдать.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 по картине рассказать,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Что нарисовано на ней,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 сколько в небе журавлей…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Как солнце по утрам встаёт,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Как ночью соловей поёт!</a:t>
            </a:r>
            <a:endParaRPr lang="ru-RU" b="1" dirty="0" smtClean="0">
              <a:cs typeface="Arial" pitchFamily="34" charset="0"/>
            </a:endParaRPr>
          </a:p>
        </p:txBody>
      </p:sp>
      <p:pic>
        <p:nvPicPr>
          <p:cNvPr id="3" name="Рисунок 2" descr="Y2-iKqKA9Y0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357422" y="3714752"/>
            <a:ext cx="4176464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G:\паспорт группы №4\P50527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412776"/>
            <a:ext cx="2320174" cy="3046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паспорт группы №4\P50527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1500174"/>
            <a:ext cx="3048338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Следующий центр нашей группы – 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музыкально – театральный уголок.</a:t>
            </a:r>
            <a:endParaRPr lang="ru-RU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772816"/>
            <a:ext cx="1728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 трубы, дудки, барабаны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Для любимой моей мамы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Я играю и пою,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Никогда не устаю!</a:t>
            </a:r>
            <a:endParaRPr lang="ru-RU" b="1" dirty="0" smtClean="0">
              <a:cs typeface="Arial" pitchFamily="34" charset="0"/>
            </a:endParaRPr>
          </a:p>
        </p:txBody>
      </p:sp>
      <p:pic>
        <p:nvPicPr>
          <p:cNvPr id="4" name="Рисунок 3" descr="20160909_163722.jpg"/>
          <p:cNvPicPr/>
          <p:nvPr/>
        </p:nvPicPr>
        <p:blipFill>
          <a:blip r:embed="rId2" cstate="email"/>
          <a:stretch>
            <a:fillRect/>
          </a:stretch>
        </p:blipFill>
        <p:spPr>
          <a:xfrm rot="5400000">
            <a:off x="6135954" y="2436550"/>
            <a:ext cx="3428998" cy="2270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60912_092123.jpg"/>
          <p:cNvPicPr/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214282" y="1785926"/>
            <a:ext cx="4104456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4143380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Сказку слушать я люблю,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 когда её смотрю,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Я на облаке парю…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 сказке много я могу –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 любимым героем быть: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Вместе с серым волком выть,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Или лебедем проплыть,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Могу добрым быть и злым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Или просто заводным!</a:t>
            </a:r>
            <a:endParaRPr lang="ru-RU" b="1" dirty="0" smtClean="0">
              <a:cs typeface="Arial" pitchFamily="34" charset="0"/>
            </a:endParaRPr>
          </a:p>
        </p:txBody>
      </p:sp>
    </p:spTree>
  </p:cSld>
  <p:clrMapOvr>
    <a:masterClrMapping/>
  </p:clrMapOvr>
  <p:transition advClick="0" advTm="1500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9512" y="1396289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Образовательный центр включает в себя: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математический уголок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познавательно – развивающий уголок.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79512" y="2504242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Созданию уголков предшествует подбор игрового материала, что определяется возрастными возможностями и уровнем развития детей группы. В уголках помещен разнообразный занимательный материал с тем, чтобы каждый ребенок смог выбрать для себя игру по интересам. Это настольно – печатные игры, игры на развитие высших психических функций, пособия для развития мелкой моторики, сенсорные игрушки: разнообразные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пазлы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бродилки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вкладыши, объемные  и плоскостные фигуры, игры – ассоциации, счетный материал.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 advTm="15000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0909_163334.jpg"/>
          <p:cNvPicPr/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179512" y="2132856"/>
            <a:ext cx="6012160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228184" y="1391648"/>
            <a:ext cx="27363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Как понять величину,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 длину, и ширину,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Как сравнить –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где больше, меньше?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Наложить и приложить…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Все предметы посчитать…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Чтобы был ответ на «пять»,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Нужно в игры всем играть!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0909_161404.jpg"/>
          <p:cNvPicPr/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179512" y="1412776"/>
            <a:ext cx="4032448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0160909_161451.jpg"/>
          <p:cNvPicPr/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5004048" y="4221088"/>
            <a:ext cx="3960440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" descr="F:\фото группы\20160220_1607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4221088"/>
            <a:ext cx="4104454" cy="2512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508105" y="1700808"/>
            <a:ext cx="3024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Открываю книжку я,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 книжке – Родина моя!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Там поля мои, леса,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И живут в них чудеса…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Паровозы там гудят,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 небе журавли летят!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Центр физического развития.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Для проведения физкультурной работы в группе организован уголок физического развития, который включает в себя: разноцветные кегли, кубики, мячи разного размера, </a:t>
            </a:r>
            <a:r>
              <a:rPr lang="ru-RU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кольцеброс</a:t>
            </a: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обручи, флажки, массажные коврики, «Попади в цель».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Работа по физическому воспитанию помогает каждому ребенку быстрее освоить основные движения, повышает внимание, укрепляет организм и способствует повышению иммунитета.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" name="Рисунок 2" descr="20160909_162858.jpg"/>
          <p:cNvPicPr/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1115616" y="3356991"/>
            <a:ext cx="6381352" cy="2918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паспорт группы №4\IMG_20170116_1018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5802914" cy="47175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857884" y="1428736"/>
            <a:ext cx="30718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Как группу оформить, уют как создать,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 какие нам игры с ребёнком играть,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Как поднимать ему настроение,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Снизить глазное давление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 снять мышечное напряжение,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Силу и ловкость как нам развить –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Далеко за советом не надо ходить: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Любую проблему здесь можно решить!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Центр уединения.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Любят малыши уголок уединения, в котором можно посмотреть в одиночестве книжку, посидеть с любимой игрушкой и просто отдохнуть от детского коллектива, создавая себе «своё» личное пространство.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" name="Рисунок 2" descr="20160912_163555.jpg"/>
          <p:cNvPicPr/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4283968" y="2708920"/>
            <a:ext cx="4536504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0160912_161916.jpg"/>
          <p:cNvPicPr/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8683" y="3145813"/>
            <a:ext cx="3793054" cy="2919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Центр детского творчества.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Рисование</a:t>
            </a: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 это любимое занятие многих детей, начиная с раннего возраста. Малышам интересно наблюдать, как ложиться краска на листы бумаги, узнавать, как получаются кляксы и знакомые персонажи мультфильмов. Но больше всего их радует, когда все это они могут сделать сами. Для этого в группе создан уголок рисования.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" name="Рисунок 2" descr="fDyLtm_l-aY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786314" y="2928934"/>
            <a:ext cx="3929090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0160909_162706.jpg"/>
          <p:cNvPicPr/>
          <p:nvPr/>
        </p:nvPicPr>
        <p:blipFill>
          <a:blip r:embed="rId3" cstate="email"/>
          <a:stretch>
            <a:fillRect/>
          </a:stretch>
        </p:blipFill>
        <p:spPr>
          <a:xfrm rot="5400000">
            <a:off x="962968" y="3605018"/>
            <a:ext cx="3933056" cy="2572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Центр сюжетно – ролевых игр.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«Дом»</a:t>
            </a: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- это старейшая детская сюжетно – ролевая игра, служащая имитацией взрослой семейной жизни. Инициаторами и участниками игры выступают и мальчики и девочки. В игре ребенок познает окружающий мир, развивается его мышление, чувства, воля, происходит овладение нормами и правилами поведения в обществе, определенными умениями и социальными навыками, формируется взаимоотношения со сверстниками, а самое главное происходит становление самооценки и самосознания.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050" name="Picture 2" descr="G:\паспорт группы №4\20160909_1639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3429000"/>
            <a:ext cx="2520279" cy="32569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G:\паспорт группы №4\20160909_1639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240" y="3645024"/>
            <a:ext cx="3016096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G:\паспорт группы №4\IMG_97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3643314"/>
            <a:ext cx="3024336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«Салон красоты»</a:t>
            </a: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- маленькие дети с удовольствием «ходят» в салон красоты, где они могут «примерить» на себя взрослые роли. Это сюжетно – ролевая игра также помогает овладению нормами и правилами поведения в обществе, учит выстраивать диалог, развивает речь, мышление, воображение, воспитывает в детях аккуратность, стремление быть красивыми, вызывает положительные эмоции и создает хорошее настроение на весь день.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" name="Рисунок 2" descr="20160909_162753.jpg"/>
          <p:cNvPicPr/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1331640" y="3212976"/>
            <a:ext cx="6668245" cy="33621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84784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«Больница» </a:t>
            </a: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 этот уголок в детском саду пожалуй один из самых игровых зон малышей. В доктора любят играть и мальчики и девочки. Развитие сюжета в «Больнице» позволяет использовать во время игры медицинские инструменты и называть их; формировать внимательное отношение к пациентам, умение принимать на себя роль и выполнять соответствующие игровые действия; вызывать сочувствие к заболевшим игрушкам.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" name="Рисунок 2" descr="20160909_163855.jpg"/>
          <p:cNvPicPr/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425266" y="1932792"/>
            <a:ext cx="4032448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:\гр.4\IMG_20170119_0948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4046923"/>
            <a:ext cx="4104456" cy="27157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3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«Магазин»</a:t>
            </a: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- это игра, также как и многие другие сюжетно – ролевые игры помогает детям овладеть  нормами и правилами поведения в обществе, учит выстраивать диалог, развивает речь, логическое мышление, воображение, воспитывает в детях аккуратность, умение принимать на себя роль и выполнять соответствующие игровые действия.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" name="Рисунок 2" descr="20160912_163423.jpg"/>
          <p:cNvPicPr/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899592" y="2996952"/>
            <a:ext cx="6840760" cy="35667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276873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танцуем и поём!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весело живём!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4группа\Desktop\Лена\Погулка по лесу\IMG_20161207_103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428736"/>
            <a:ext cx="3923928" cy="29429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4группа\Desktop\Лена\Погулка по лесу\IMG_20161207_1032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068960"/>
            <a:ext cx="45720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1560" y="1412776"/>
            <a:ext cx="381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НОД «Прогулка по лесу»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5000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гр.4\IMG_20170125_1002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105472"/>
            <a:ext cx="5869160" cy="44018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34390" y="1484784"/>
            <a:ext cx="3209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«В гостях у сказки»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5000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4группа\Desktop\Новый год   4 группа\IMG_05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071678"/>
            <a:ext cx="6429420" cy="4286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28860" y="1500174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Новогодний праздник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5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5364088" y="2428868"/>
            <a:ext cx="2808312" cy="3257515"/>
            <a:chOff x="-1837706" y="-687347"/>
            <a:chExt cx="7925152" cy="52133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837706" y="-687347"/>
              <a:ext cx="7925152" cy="591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337242" cy="640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7" name="Picture 2" descr="G:\паспорт группы №4\IMG_20160527_1414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12776"/>
            <a:ext cx="3165427" cy="3425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55576" y="4797152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Воспитатель: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Галкина Елена Александровна -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педагог первой квалификационной категории.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Высшее образование.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паспорт группы №4\IMG_20160527_1414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412776"/>
            <a:ext cx="3242413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932040" y="4725144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Учитель – дефектолог:</a:t>
            </a: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Зиновьева Ирина Анатольевна – педагог первой квалификационной категории.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Высшее образование.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advClick="0" advTm="7000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4группа\Desktop\рождество\IMG_12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857365"/>
            <a:ext cx="4429154" cy="29527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5984" y="135729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Рождественские встречи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рождество гр.4\IMG_12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571876"/>
            <a:ext cx="4286280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484784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Приходите в гости к нам,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Очень рады будем Вам!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гр.4\IMG_20170125_1040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420888"/>
            <a:ext cx="5472608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SC_88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12776"/>
            <a:ext cx="2448272" cy="33610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паспорт группы №4\IMG_18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412776"/>
            <a:ext cx="2693687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27584" y="479715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Сестра - </a:t>
            </a:r>
            <a:r>
              <a:rPr lang="ru-RU" b="1" u="sng" dirty="0" err="1" smtClean="0">
                <a:solidFill>
                  <a:srgbClr val="002060"/>
                </a:solidFill>
              </a:rPr>
              <a:t>ортоптистка</a:t>
            </a:r>
            <a:r>
              <a:rPr lang="ru-RU" b="1" u="sng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Гудкова Вера Васильевна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797152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Младший воспитатель: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Маякина</a:t>
            </a:r>
            <a:r>
              <a:rPr lang="ru-RU" b="1" dirty="0" smtClean="0">
                <a:solidFill>
                  <a:srgbClr val="002060"/>
                </a:solidFill>
              </a:rPr>
              <a:t> Наталья Владимировна</a:t>
            </a:r>
            <a:endParaRPr lang="ru-RU" b="1" u="sng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10409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1412776"/>
            <a:ext cx="3034162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Грант 2015_2 1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412776"/>
            <a:ext cx="3257490" cy="30963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27584" y="4437112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Музыкальный руководитель: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Горшкова Ольга Николаевна -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педагог первой квалификационной категории.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Высшее образование.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437113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Педагог - психолог: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Зотова Наталия Владимировна -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педагог высшей квалификационной категории.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Высшее образование.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7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68952" cy="39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Работа в нашей группе начинается с приема детей. Как театр начинается с вешалки, так и детский сад начинается с групповой раздевалки. И для этого сразу, при встречи с детьми мы постарались создать домашний комфорт для ребятишек.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При оформлении приемной использовали яркие и красочные стенды, картинки. Создан уголок выставки рисунков и поделок детей. На шкафчиках выставлены – раскладушки с полезной информацией для родителей. Создан стенд с информацией специалистов для родителей.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157192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Раздевалка не простая,</a:t>
            </a:r>
            <a:endParaRPr lang="ru-RU" sz="20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Просто чудо – золотая,</a:t>
            </a:r>
            <a:endParaRPr lang="ru-RU" sz="20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Шкафы для каждого стоят,</a:t>
            </a:r>
            <a:endParaRPr lang="ru-RU" sz="20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Одежду дети в них хранят.</a:t>
            </a:r>
            <a:endParaRPr lang="ru-RU" sz="2000" b="1" dirty="0" smtClean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advClick="0" advTm="20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0909_163102.jpg"/>
          <p:cNvPicPr/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142844" y="214290"/>
            <a:ext cx="4176464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20160601_155851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929190" y="3571876"/>
            <a:ext cx="4032448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0160909_163159.jpg"/>
          <p:cNvPicPr/>
          <p:nvPr/>
        </p:nvPicPr>
        <p:blipFill>
          <a:blip r:embed="rId4" cstate="email"/>
          <a:stretch>
            <a:fillRect/>
          </a:stretch>
        </p:blipFill>
        <p:spPr>
          <a:xfrm rot="10800000">
            <a:off x="4788024" y="260648"/>
            <a:ext cx="4176462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60909_163116.jpg"/>
          <p:cNvPicPr/>
          <p:nvPr/>
        </p:nvPicPr>
        <p:blipFill>
          <a:blip r:embed="rId5" cstate="email"/>
          <a:stretch>
            <a:fillRect/>
          </a:stretch>
        </p:blipFill>
        <p:spPr>
          <a:xfrm rot="10800000">
            <a:off x="214282" y="3571876"/>
            <a:ext cx="4176464" cy="3024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40768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Попадая в группу ребенок оказывается в ярком и разнообразном мире. В своей группе мы постарались организовать развивающее пространство так, чтобы каждый ребенок имел возможность упражняться, наблюдать, добиваться поставленной цели.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Создавая развивающую среду группы, мы стремились к тому, чтобы окружающая обстановка была комфортной, эстетичной, подвижной, вызывала прежде всего стремление к самостоятельной деятельности. Для того чтобы каждый ребенок смог найди себе дело и занятие по душе, в группе выделены центры организации определенного вида деятельности. Каждый центр группы отграничен от остального пространства с помощью мебели.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advClick="0" advTm="20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0912_092315.jpg"/>
          <p:cNvPicPr/>
          <p:nvPr/>
        </p:nvPicPr>
        <p:blipFill>
          <a:blip r:embed="rId2" cstate="email"/>
          <a:stretch>
            <a:fillRect/>
          </a:stretch>
        </p:blipFill>
        <p:spPr>
          <a:xfrm rot="5400000">
            <a:off x="-713463" y="2305751"/>
            <a:ext cx="5286412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635896" y="1582341"/>
            <a:ext cx="4752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Здесь всегда с теплом встречают,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День рожденья отмечают: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Куклам, мишкам и зайчишкам,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Развесёлым ребятишкам.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 чистоте всех приучают,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Учат стол сервировать,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Хлеб к обеду подавать,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За обедом не сорить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 ни с кем не говорить,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Ложку правильно держать,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Хлеб в тарелку не макать.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Под столом не разуваться,</a:t>
            </a:r>
            <a:endParaRPr lang="ru-RU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Тихо есть и не смеяться.</a:t>
            </a:r>
            <a:endParaRPr lang="ru-RU" b="1" dirty="0" smtClean="0"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1364</Words>
  <Application>Microsoft Office PowerPoint</Application>
  <PresentationFormat>Экран (4:3)</PresentationFormat>
  <Paragraphs>133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технологии</dc:title>
  <dc:creator>Фокина Лидия Петровна</dc:creator>
  <cp:keywords>Шаблон презентации</cp:keywords>
  <cp:lastModifiedBy>Admin</cp:lastModifiedBy>
  <cp:revision>87</cp:revision>
  <dcterms:created xsi:type="dcterms:W3CDTF">2014-07-06T18:18:01Z</dcterms:created>
  <dcterms:modified xsi:type="dcterms:W3CDTF">2017-01-27T17:31:03Z</dcterms:modified>
</cp:coreProperties>
</file>