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0000FF"/>
    <a:srgbClr val="FF00FF"/>
    <a:srgbClr val="FF99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737" autoAdjust="0"/>
  </p:normalViewPr>
  <p:slideViewPr>
    <p:cSldViewPr>
      <p:cViewPr varScale="1">
        <p:scale>
          <a:sx n="67" d="100"/>
          <a:sy n="67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CB99EF-4159-4B4E-A1E9-48C485C2F24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9BF561-4BEE-46D7-9CF6-44D66E7B5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661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3000372"/>
            <a:ext cx="72866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Группа Солнышко</a:t>
            </a:r>
            <a:endParaRPr lang="ru-R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66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_0149.jpg"/>
          <p:cNvPicPr>
            <a:picLocks noChangeAspect="1"/>
          </p:cNvPicPr>
          <p:nvPr/>
        </p:nvPicPr>
        <p:blipFill>
          <a:blip r:embed="rId3" cstate="email"/>
          <a:srcRect t="-6396"/>
          <a:stretch>
            <a:fillRect/>
          </a:stretch>
        </p:blipFill>
        <p:spPr>
          <a:xfrm>
            <a:off x="3571868" y="2285992"/>
            <a:ext cx="2357454" cy="4000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DSC_01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8662" y="2428868"/>
            <a:ext cx="2571768" cy="3857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Есть в группе тихий уголок.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Там тишина. Слышно сопенье…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В нем совершенствует уменье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В настольную игру игрок! </a:t>
            </a:r>
          </a:p>
        </p:txBody>
      </p:sp>
      <p:pic>
        <p:nvPicPr>
          <p:cNvPr id="8" name="Рисунок 7" descr="DSC_01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2500306"/>
            <a:ext cx="2214578" cy="37147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_009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857232"/>
            <a:ext cx="3857652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1000108"/>
            <a:ext cx="23574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нам пока читают</a:t>
            </a:r>
            <a:b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 для нас. </a:t>
            </a:r>
            <a:b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 наступает </a:t>
            </a:r>
            <a:b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Чтенья книг желанный час</a:t>
            </a: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Что за чудо эти книжки!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 страницами живут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Колобок, зайчата, мишки,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Гулливер и лилипут, </a:t>
            </a: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Книжный уголок</a:t>
            </a:r>
            <a:endParaRPr lang="ru-RU" sz="7200" b="1" dirty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928670"/>
            <a:ext cx="4071966" cy="5357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6929453" cy="1323439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Патриотический уголок</a:t>
            </a:r>
            <a:endParaRPr lang="ru-RU" sz="4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857364"/>
            <a:ext cx="31432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воспитания является формирование гармоничной, всесторонне развитой личности. Очень важным моментом в реализации воспитательных задач является формирование у ребенка позиции юного гражданина и патриота. Патриотическое отношение к своему городу, краю, стране создает у ребенка чувство социальной ответственности и бережного отношения к труду, мотивирует на личностный и интеллектуальный рост. С этой точки зрения целесообразным представляется оборудовать специальный патриотический уголок в детском саду, наполненный необходимым дидактическим материалом.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857232"/>
            <a:ext cx="4643470" cy="5286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0" y="4143380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572132" y="1785926"/>
            <a:ext cx="23574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Вниманье, занавес, звонок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– театральный уголок.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можно в гнома превратиться,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Бабку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Ежку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нарядиться.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7929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Театральный уголок</a:t>
            </a:r>
            <a:endParaRPr lang="ru-RU" sz="4800" b="1" cap="all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_01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857232"/>
            <a:ext cx="2928958" cy="27860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857232"/>
            <a:ext cx="3786214" cy="2677656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пианино мы поём,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пляшем и играем!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просторном зале игровом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вовсе не скучаем!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DSC_01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5786" y="3643314"/>
            <a:ext cx="2928958" cy="27146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86182" y="3571876"/>
            <a:ext cx="4071966" cy="2862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Уголок природы - знакомит детей с доступными  явлениями природы, дети узнают на картинках и в игрушках домашних животных и их детёнышей, учатся различать по внешнему виду овощи и фрукты. </a:t>
            </a:r>
            <a:endParaRPr 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857232"/>
            <a:ext cx="3429024" cy="550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Спортивный уголок</a:t>
            </a:r>
            <a:endParaRPr lang="ru-RU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857232"/>
            <a:ext cx="3429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Наш спортивный уголок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Никогда не одинок.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Утром мы к нему подходим,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И мячи мы там находим.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Перед завтраком друзья,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Занимаемся не зря.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Мы здоровье укрепляем,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 каждом спорте побеждаем.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Это знают все на свете,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И родители и дети.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Мы сильны, крепки, здоровы,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И для подвигов готовы! 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endParaRPr lang="ru-RU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785794"/>
            <a:ext cx="3857652" cy="5643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3" y="1214422"/>
            <a:ext cx="26432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Каждый смело нарисует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Всё, что его интересует.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Всё вызывает интерес: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Далёкий космос, ближний лес,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Цветы, машины, сказки, пляски...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Всё нарисуем! Были б краски,</a:t>
            </a:r>
            <a:b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Да лист бумаги на столе.</a:t>
            </a: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endParaRPr lang="ru-RU" sz="2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Уголок  рисования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857232"/>
            <a:ext cx="3214710" cy="2714644"/>
          </a:xfrm>
          <a:prstGeom prst="rect">
            <a:avLst/>
          </a:prstGeom>
        </p:spPr>
      </p:pic>
      <p:pic>
        <p:nvPicPr>
          <p:cNvPr id="4" name="Рисунок 3" descr="DSC_01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7224" y="3571876"/>
            <a:ext cx="3214710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321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Математический уголок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0043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Уголок дежурных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78605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сегодня в сад пришли, </a:t>
            </a:r>
            <a:br>
              <a:rPr lang="ru-RU" sz="1600" dirty="0" smtClean="0"/>
            </a:br>
            <a:r>
              <a:rPr lang="ru-RU" sz="1600" dirty="0" smtClean="0"/>
              <a:t>В уголок дежурств зашли. </a:t>
            </a:r>
            <a:br>
              <a:rPr lang="ru-RU" sz="1600" dirty="0" smtClean="0"/>
            </a:br>
            <a:r>
              <a:rPr lang="ru-RU" sz="1600" dirty="0" smtClean="0"/>
              <a:t>Посмотрели, кто дежурит, </a:t>
            </a:r>
            <a:br>
              <a:rPr lang="ru-RU" sz="1600" dirty="0" smtClean="0"/>
            </a:br>
            <a:r>
              <a:rPr lang="ru-RU" sz="1600" dirty="0" smtClean="0"/>
              <a:t>Для себя решили мы:</a:t>
            </a:r>
            <a:br>
              <a:rPr lang="ru-RU" sz="1600" dirty="0" smtClean="0"/>
            </a:br>
            <a:r>
              <a:rPr lang="ru-RU" sz="1600" dirty="0" smtClean="0"/>
              <a:t>Кто цветы сейчас польёт, </a:t>
            </a:r>
            <a:br>
              <a:rPr lang="ru-RU" sz="1600" dirty="0" smtClean="0"/>
            </a:br>
            <a:r>
              <a:rPr lang="ru-RU" sz="1600" dirty="0" smtClean="0"/>
              <a:t>Кто посуду соберёт, </a:t>
            </a:r>
            <a:br>
              <a:rPr lang="ru-RU" sz="1600" dirty="0" smtClean="0"/>
            </a:br>
            <a:r>
              <a:rPr lang="ru-RU" sz="1600" dirty="0" smtClean="0"/>
              <a:t>Кто поможет на занятьях, </a:t>
            </a:r>
            <a:br>
              <a:rPr lang="ru-RU" sz="1600" dirty="0" smtClean="0"/>
            </a:br>
            <a:r>
              <a:rPr lang="ru-RU" sz="1600" dirty="0" smtClean="0"/>
              <a:t>Кто игрушки уберёт. </a:t>
            </a:r>
            <a:br>
              <a:rPr lang="ru-RU" sz="1600" dirty="0" smtClean="0"/>
            </a:br>
            <a:r>
              <a:rPr lang="ru-RU" sz="1600" dirty="0" smtClean="0"/>
              <a:t>Мы дежурили, устали, </a:t>
            </a:r>
            <a:br>
              <a:rPr lang="ru-RU" sz="1600" dirty="0" smtClean="0"/>
            </a:br>
            <a:r>
              <a:rPr lang="ru-RU" sz="1600" dirty="0" smtClean="0"/>
              <a:t>Все игрушки мы убрали, </a:t>
            </a:r>
            <a:br>
              <a:rPr lang="ru-RU" sz="1600" dirty="0" smtClean="0"/>
            </a:br>
            <a:r>
              <a:rPr lang="ru-RU" sz="1600" dirty="0" smtClean="0"/>
              <a:t>И посуду мы собрали. </a:t>
            </a:r>
            <a:br>
              <a:rPr lang="ru-RU" sz="1600" dirty="0" smtClean="0"/>
            </a:br>
            <a:r>
              <a:rPr lang="ru-RU" sz="1600" dirty="0" smtClean="0"/>
              <a:t>Мы полить цветы успели, </a:t>
            </a:r>
            <a:br>
              <a:rPr lang="ru-RU" sz="1600" dirty="0" smtClean="0"/>
            </a:br>
            <a:r>
              <a:rPr lang="ru-RU" sz="1600" dirty="0" smtClean="0"/>
              <a:t>На занятьях помогли, </a:t>
            </a:r>
            <a:br>
              <a:rPr lang="ru-RU" sz="1600" dirty="0" smtClean="0"/>
            </a:br>
            <a:r>
              <a:rPr lang="ru-RU" sz="1600" dirty="0" smtClean="0"/>
              <a:t>А потом играть пошли.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78579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Уголок помогает развивать представления об основных свойствах объемных геометрических, в основном крупных, </a:t>
            </a:r>
            <a:r>
              <a:rPr lang="ru-RU" i="1" dirty="0" smtClean="0"/>
              <a:t>форм </a:t>
            </a:r>
            <a:r>
              <a:rPr lang="ru-RU" dirty="0" smtClean="0"/>
              <a:t>устойчивость, неустойчивость, прочность.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Уголок сюжетно-ролевых игр</a:t>
            </a:r>
            <a:endParaRPr lang="ru-RU" sz="4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857232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 – это ведущий вид деятельности детей, в которой формируется личность ребенка. В играх дети стремятся воплотить все те ситуации, которые они видят в повседневной жизни.</a:t>
            </a: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SC_01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2285992"/>
            <a:ext cx="2643206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2285993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«Магазин»                                            </a:t>
            </a:r>
            <a:r>
              <a:rPr lang="ru-RU" dirty="0" smtClean="0"/>
              <a:t>Вызвать у детей интерес к профессии продавца, формировать навыки культуры поведения в общественных местах, воспитывать дружеские взаимоотношения.   </a:t>
            </a:r>
          </a:p>
          <a:p>
            <a:r>
              <a:rPr lang="ru-RU" b="1" dirty="0" smtClean="0"/>
              <a:t>Не в каждом магазине,</a:t>
            </a:r>
            <a:br>
              <a:rPr lang="ru-RU" b="1" dirty="0" smtClean="0"/>
            </a:br>
            <a:r>
              <a:rPr lang="ru-RU" b="1" dirty="0" smtClean="0"/>
              <a:t>Вы сможете купить</a:t>
            </a:r>
            <a:br>
              <a:rPr lang="ru-RU" b="1" dirty="0" smtClean="0"/>
            </a:br>
            <a:r>
              <a:rPr lang="ru-RU" b="1" dirty="0" smtClean="0"/>
              <a:t>И в небольшой корзине</a:t>
            </a:r>
            <a:br>
              <a:rPr lang="ru-RU" b="1" dirty="0" smtClean="0"/>
            </a:br>
            <a:r>
              <a:rPr lang="ru-RU" b="1" dirty="0" smtClean="0"/>
              <a:t>Удачно разместить                                        Конфеты и бананы,</a:t>
            </a:r>
            <a:br>
              <a:rPr lang="ru-RU" b="1" dirty="0" smtClean="0"/>
            </a:br>
            <a:r>
              <a:rPr lang="ru-RU" b="1" dirty="0" smtClean="0"/>
              <a:t>Машину, капли в нос,</a:t>
            </a:r>
            <a:br>
              <a:rPr lang="ru-RU" b="1" dirty="0" smtClean="0"/>
            </a:br>
            <a:r>
              <a:rPr lang="ru-RU" b="1" dirty="0" smtClean="0"/>
              <a:t>Бульдозеры и краны,</a:t>
            </a:r>
            <a:br>
              <a:rPr lang="ru-RU" b="1" dirty="0" smtClean="0"/>
            </a:br>
            <a:r>
              <a:rPr lang="ru-RU" b="1" dirty="0" smtClean="0"/>
              <a:t>Скамейки и фонтаны</a:t>
            </a:r>
            <a:br>
              <a:rPr lang="ru-RU" b="1" dirty="0" smtClean="0"/>
            </a:br>
            <a:r>
              <a:rPr lang="ru-RU" b="1" dirty="0" smtClean="0"/>
              <a:t>И даже паровоз!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6183"/>
            <a:ext cx="9144000" cy="6465634"/>
          </a:xfrm>
          <a:prstGeom prst="rect">
            <a:avLst/>
          </a:prstGeom>
        </p:spPr>
      </p:pic>
      <p:pic>
        <p:nvPicPr>
          <p:cNvPr id="3" name="Рисунок 2" descr="56bc765263c08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_01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8662" y="928670"/>
            <a:ext cx="3714776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85786" y="1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Уголок доктора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928670"/>
            <a:ext cx="3571900" cy="58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«Уголок доктора»</a:t>
            </a:r>
            <a:r>
              <a:rPr lang="ru-RU" dirty="0" smtClean="0"/>
              <a:t>.                             Вызвать у детей интерес к профессии врача. Воспитывать чуткое, внимательное отношение к больному, доброту, отзывчивость, культуру общения.                                                          </a:t>
            </a:r>
            <a:r>
              <a:rPr lang="ru-RU" b="1" dirty="0" smtClean="0"/>
              <a:t>Айболит лечил мартышек,</a:t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err="1" smtClean="0"/>
              <a:t>Пилюлькин</a:t>
            </a:r>
            <a:r>
              <a:rPr lang="ru-RU" b="1" dirty="0" smtClean="0"/>
              <a:t> коротышек!</a:t>
            </a:r>
            <a:br>
              <a:rPr lang="ru-RU" b="1" dirty="0" smtClean="0"/>
            </a:br>
            <a:r>
              <a:rPr lang="ru-RU" b="1" dirty="0" smtClean="0"/>
              <a:t>Мы же лечим всех подряд-</a:t>
            </a:r>
            <a:br>
              <a:rPr lang="ru-RU" b="1" dirty="0" smtClean="0"/>
            </a:br>
            <a:r>
              <a:rPr lang="ru-RU" b="1" dirty="0" err="1" smtClean="0"/>
              <a:t>Бегемотиков</a:t>
            </a:r>
            <a:r>
              <a:rPr lang="ru-RU" b="1" dirty="0" smtClean="0"/>
              <a:t>, бельчат,</a:t>
            </a:r>
            <a:br>
              <a:rPr lang="ru-RU" b="1" dirty="0" smtClean="0"/>
            </a:br>
            <a:r>
              <a:rPr lang="ru-RU" b="1" dirty="0" smtClean="0"/>
              <a:t>Крокодилов и волчат,</a:t>
            </a:r>
            <a:br>
              <a:rPr lang="ru-RU" b="1" dirty="0" smtClean="0"/>
            </a:br>
            <a:r>
              <a:rPr lang="ru-RU" b="1" dirty="0" smtClean="0"/>
              <a:t>И лисят и поросят,</a:t>
            </a:r>
            <a:br>
              <a:rPr lang="ru-RU" b="1" dirty="0" smtClean="0"/>
            </a:br>
            <a:r>
              <a:rPr lang="ru-RU" b="1" dirty="0" smtClean="0"/>
              <a:t>Кукол, рыбок, зайчиков,</a:t>
            </a:r>
            <a:br>
              <a:rPr lang="ru-RU" b="1" dirty="0" smtClean="0"/>
            </a:br>
            <a:r>
              <a:rPr lang="ru-RU" b="1" dirty="0" smtClean="0"/>
              <a:t>Девочек и мальчиков!</a:t>
            </a:r>
            <a:br>
              <a:rPr lang="ru-RU" b="1" dirty="0" smtClean="0"/>
            </a:br>
            <a:r>
              <a:rPr lang="ru-RU" b="1" dirty="0" smtClean="0"/>
              <a:t>Лечим зубки им и глазки,</a:t>
            </a:r>
            <a:br>
              <a:rPr lang="ru-RU" b="1" dirty="0" smtClean="0"/>
            </a:br>
            <a:r>
              <a:rPr lang="ru-RU" b="1" dirty="0" smtClean="0"/>
              <a:t>И наложим им повязки!</a:t>
            </a:r>
            <a:br>
              <a:rPr lang="ru-RU" b="1" dirty="0" smtClean="0"/>
            </a:br>
            <a:r>
              <a:rPr lang="ru-RU" b="1" dirty="0" smtClean="0"/>
              <a:t>И таблеток им дадим,</a:t>
            </a:r>
            <a:br>
              <a:rPr lang="ru-RU" b="1" dirty="0" smtClean="0"/>
            </a:br>
            <a:r>
              <a:rPr lang="ru-RU" b="1" dirty="0" smtClean="0"/>
              <a:t>И микстурой напоим!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6618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785794"/>
            <a:ext cx="6357982" cy="714356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i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Девиз группы:</a:t>
            </a:r>
            <a:endParaRPr lang="ru-RU" sz="6600" i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85926"/>
            <a:ext cx="72152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 лучистое </a:t>
            </a:r>
            <a:endParaRPr lang="en-US" sz="3200" b="1" spc="100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небе улыбается!</a:t>
            </a:r>
          </a:p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группа в садике также</a:t>
            </a:r>
            <a:r>
              <a:rPr lang="en-US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называется!</a:t>
            </a:r>
            <a:r>
              <a:rPr lang="en-US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нашей группе солнышко</a:t>
            </a:r>
            <a:r>
              <a:rPr lang="en-US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Светит ярче всех!</a:t>
            </a:r>
            <a:endParaRPr lang="en-US" sz="3200" b="1" spc="100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Теплоты и радости</a:t>
            </a:r>
          </a:p>
          <a:p>
            <a:pPr fontAlgn="base"/>
            <a:r>
              <a:rPr lang="ru-RU" sz="3200" b="1" spc="1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Хватит здесь на всех!</a:t>
            </a:r>
            <a:endParaRPr lang="ru-RU" sz="3200" b="1" spc="1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_01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785794"/>
            <a:ext cx="3857652" cy="554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>
                  <a:solidFill>
                    <a:srgbClr val="FFC000"/>
                  </a:solidFill>
                </a:ln>
                <a:solidFill>
                  <a:srgbClr val="FF00FF"/>
                </a:solidFill>
              </a:rPr>
              <a:t>Парикмахерская</a:t>
            </a:r>
            <a:endParaRPr lang="ru-RU" sz="6600" dirty="0">
              <a:ln>
                <a:solidFill>
                  <a:srgbClr val="FFC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33575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«Парикмахерская»</a:t>
            </a:r>
            <a:r>
              <a:rPr lang="ru-RU" sz="1600" dirty="0" smtClean="0"/>
              <a:t>                            Расширить и закрепить знания детей о работе в «Салоне красоты», вызвать желание выглядеть красиво, воспитывать культуру поведения в общественных местах, уважение, вежливое обращение к старшим и друг к другу.                              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В парикмахерской шикарной</a:t>
            </a:r>
            <a:br>
              <a:rPr lang="ru-RU" sz="1600" b="1" dirty="0" smtClean="0"/>
            </a:br>
            <a:r>
              <a:rPr lang="ru-RU" sz="1600" b="1" dirty="0" smtClean="0"/>
              <a:t>Есть весь нужный инструмент,</a:t>
            </a:r>
            <a:br>
              <a:rPr lang="ru-RU" sz="1600" b="1" dirty="0" smtClean="0"/>
            </a:br>
            <a:r>
              <a:rPr lang="ru-RU" sz="1600" b="1" dirty="0" smtClean="0"/>
              <a:t>Тушь, помада, и румяна,</a:t>
            </a:r>
            <a:br>
              <a:rPr lang="ru-RU" sz="1600" b="1" dirty="0" smtClean="0"/>
            </a:br>
            <a:r>
              <a:rPr lang="ru-RU" sz="1600" b="1" dirty="0" smtClean="0"/>
              <a:t>Вот «</a:t>
            </a:r>
            <a:r>
              <a:rPr lang="ru-RU" sz="1600" b="1" dirty="0" err="1" smtClean="0"/>
              <a:t>Шанели</a:t>
            </a:r>
            <a:r>
              <a:rPr lang="ru-RU" sz="1600" b="1" dirty="0" smtClean="0"/>
              <a:t>» только нет!                              Тут Вам сделают прически</a:t>
            </a:r>
            <a:br>
              <a:rPr lang="ru-RU" sz="1600" b="1" dirty="0" smtClean="0"/>
            </a:br>
            <a:r>
              <a:rPr lang="ru-RU" sz="1600" b="1" dirty="0" smtClean="0"/>
              <a:t>По  короче, подлинней,</a:t>
            </a:r>
            <a:br>
              <a:rPr lang="ru-RU" sz="1600" b="1" dirty="0" smtClean="0"/>
            </a:br>
            <a:r>
              <a:rPr lang="ru-RU" sz="1600" b="1" dirty="0" smtClean="0"/>
              <a:t>Если куколка захочет,</a:t>
            </a:r>
            <a:br>
              <a:rPr lang="ru-RU" sz="1600" b="1" dirty="0" smtClean="0"/>
            </a:br>
            <a:r>
              <a:rPr lang="ru-RU" sz="1600" b="1" dirty="0" smtClean="0"/>
              <a:t>Даже пыль стряхнут с ушей!                         </a:t>
            </a:r>
          </a:p>
          <a:p>
            <a:r>
              <a:rPr lang="ru-RU" sz="1600" b="1" dirty="0" smtClean="0"/>
              <a:t>Если очень постараться,</a:t>
            </a:r>
            <a:br>
              <a:rPr lang="ru-RU" sz="1600" b="1" dirty="0" smtClean="0"/>
            </a:br>
            <a:r>
              <a:rPr lang="ru-RU" sz="1600" b="1" dirty="0" smtClean="0"/>
              <a:t>Сможем так подстричь, завить,</a:t>
            </a:r>
            <a:br>
              <a:rPr lang="ru-RU" sz="1600" b="1" dirty="0" smtClean="0"/>
            </a:br>
            <a:r>
              <a:rPr lang="ru-RU" sz="1600" b="1" dirty="0" smtClean="0"/>
              <a:t>Что принцессу с замарашкой</a:t>
            </a:r>
            <a:br>
              <a:rPr lang="ru-RU" sz="1600" b="1" dirty="0" smtClean="0"/>
            </a:br>
            <a:r>
              <a:rPr lang="ru-RU" sz="1600" b="1" dirty="0" smtClean="0"/>
              <a:t>Принц не сможет  различить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_01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785794"/>
            <a:ext cx="3214678" cy="5540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01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714356"/>
            <a:ext cx="335758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1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14942" y="785794"/>
            <a:ext cx="3214678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«Дом и семья». Побуждать детей творчески воспроизводить в играх быт семьи.</a:t>
            </a:r>
            <a:endParaRPr lang="ru-RU" sz="24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Как мы весело живем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Рисунок 3" descr="DSC_01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1214422"/>
            <a:ext cx="2714644" cy="428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1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1214422"/>
            <a:ext cx="3214710" cy="4286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714620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80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perspectiveBelow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группе работают</a:t>
            </a:r>
          </a:p>
          <a:p>
            <a:pPr algn="ctr"/>
            <a:r>
              <a:rPr lang="ru-RU" sz="48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воспитатели</a:t>
            </a:r>
            <a:endParaRPr lang="ru-RU" sz="4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8D8A25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1428736"/>
            <a:ext cx="2000265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8D8A247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0562" y="1428736"/>
            <a:ext cx="200026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357290" y="4929198"/>
            <a:ext cx="3000396" cy="132343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Архангельская Екатерина Николаевна </a:t>
            </a:r>
          </a:p>
          <a:p>
            <a:r>
              <a:rPr lang="ru-RU" sz="1600" b="1" dirty="0" smtClean="0"/>
              <a:t>Категория: соответствие занимаемой должности </a:t>
            </a:r>
          </a:p>
          <a:p>
            <a:r>
              <a:rPr lang="ru-RU" sz="1600" b="1" dirty="0" smtClean="0"/>
              <a:t>Образование: высшее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500562" y="4929198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Нестерова  Ольга Вячеславовна</a:t>
            </a:r>
          </a:p>
          <a:p>
            <a:r>
              <a:rPr lang="ru-RU" sz="1600" b="1" dirty="0" smtClean="0"/>
              <a:t>Категория: первая</a:t>
            </a:r>
          </a:p>
          <a:p>
            <a:r>
              <a:rPr lang="ru-RU" sz="1600" b="1" dirty="0" smtClean="0"/>
              <a:t>Образование: высшее</a:t>
            </a:r>
            <a:endParaRPr lang="ru-RU" sz="1600" b="1" dirty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05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478992" y="1316038"/>
            <a:ext cx="2627841" cy="3941762"/>
          </a:xfrm>
        </p:spPr>
      </p:pic>
      <p:pic>
        <p:nvPicPr>
          <p:cNvPr id="9" name="Содержимое 8" descr="56bc765263c08 (1)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В группе работают специалисты: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10" name="Рисунок 9" descr="0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857232"/>
            <a:ext cx="2500330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P10409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857232"/>
            <a:ext cx="2428892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85786" y="4357694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Наумова  Анна Анатольевна  Тифлопедагог категория :высшая образование: высшее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0430" y="442913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Зотова Наталья </a:t>
            </a:r>
            <a:r>
              <a:rPr lang="en-US" b="1" dirty="0" smtClean="0"/>
              <a:t> </a:t>
            </a:r>
            <a:r>
              <a:rPr lang="ru-RU" b="1" dirty="0" smtClean="0"/>
              <a:t>Владимировна Педагог-психолог категория: высшая образование: высшее</a:t>
            </a:r>
            <a:endParaRPr lang="ru-RU" b="1" dirty="0"/>
          </a:p>
        </p:txBody>
      </p:sp>
      <p:pic>
        <p:nvPicPr>
          <p:cNvPr id="15" name="Рисунок 14" descr="музыкальный руководитель Ирина Владимировн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15008" y="857232"/>
            <a:ext cx="2428892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857884" y="450057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Волкова Ирина Владимировна Музыкальный руководитель категория: первая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749737959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1428736"/>
            <a:ext cx="2500330" cy="421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71435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Наша няня</a:t>
            </a:r>
            <a:endParaRPr lang="ru-RU" sz="36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071546"/>
            <a:ext cx="39547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Убирает няня грязь -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Это раз!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Вытирает со стола -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Это два!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На занятия придет -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Нам всегда подскажет.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Маслом свежим бутерброд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От души намажет.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Принесет она обед,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Вымоет посуду.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Я открою вам секрет:</a:t>
            </a:r>
            <a:b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</a:rPr>
              <a:t>Тоже няней буду!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71501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Старкова  Татьяна Игоревна</a:t>
            </a:r>
            <a:endParaRPr lang="ru-RU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Наша приемная</a:t>
            </a:r>
            <a:endParaRPr lang="ru-RU" sz="66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66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Рисунок 10" descr="DSC_01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928670"/>
            <a:ext cx="3571900" cy="2857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38" y="928669"/>
            <a:ext cx="2357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приемной находится: родительский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с «Информацией для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родителей», а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также  имеются советы специалистов психолога, логопеда, тифлопедагога.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_01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7224" y="3714752"/>
            <a:ext cx="3571900" cy="257179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1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857232"/>
            <a:ext cx="4429156" cy="2571768"/>
          </a:xfrm>
          <a:prstGeom prst="rect">
            <a:avLst/>
          </a:prstGeom>
        </p:spPr>
      </p:pic>
      <p:pic>
        <p:nvPicPr>
          <p:cNvPr id="4" name="Рисунок 3" descr="DSC_01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7224" y="3429000"/>
            <a:ext cx="4429124" cy="2786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928670"/>
            <a:ext cx="24288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 в приемной находится: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 детских работ и выставка детского творчества (рисунки, поделки и т.д.),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папки-передвижки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консультациями для родителей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 для родителей являются одной из форм работы с семьей. Такой вид работы позволяет педагогу дать квалифицированный совет родителю по воспитанию ребенка.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bc765263c08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 descr="DSC_01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3500438"/>
            <a:ext cx="1928826" cy="2786082"/>
          </a:xfrm>
          <a:prstGeom prst="rect">
            <a:avLst/>
          </a:prstGeom>
        </p:spPr>
      </p:pic>
      <p:pic>
        <p:nvPicPr>
          <p:cNvPr id="3" name="Рисунок 2" descr="DSC_01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7224" y="928670"/>
            <a:ext cx="2000264" cy="2643206"/>
          </a:xfrm>
          <a:prstGeom prst="rect">
            <a:avLst/>
          </a:prstGeom>
        </p:spPr>
      </p:pic>
      <p:pic>
        <p:nvPicPr>
          <p:cNvPr id="4" name="Рисунок 3" descr="DSC_0136.jpg"/>
          <p:cNvPicPr>
            <a:picLocks noChangeAspect="1"/>
          </p:cNvPicPr>
          <p:nvPr/>
        </p:nvPicPr>
        <p:blipFill>
          <a:blip r:embed="rId5" cstate="email"/>
          <a:srcRect t="-1753"/>
          <a:stretch>
            <a:fillRect/>
          </a:stretch>
        </p:blipFill>
        <p:spPr>
          <a:xfrm>
            <a:off x="2857488" y="857232"/>
            <a:ext cx="1928826" cy="2714644"/>
          </a:xfrm>
          <a:prstGeom prst="rect">
            <a:avLst/>
          </a:prstGeom>
        </p:spPr>
      </p:pic>
      <p:pic>
        <p:nvPicPr>
          <p:cNvPr id="5" name="Рисунок 4" descr="DSC_013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57224" y="3571876"/>
            <a:ext cx="2000232" cy="2714643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57752" y="1142984"/>
            <a:ext cx="28575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 порядок – ни пылинки!</a:t>
            </a:r>
            <a:b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Залог здоровья – чистота!</a:t>
            </a:r>
            <a:b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каждом шкафчике - картинка!</a:t>
            </a:r>
            <a:b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раздевалка – красота!</a:t>
            </a:r>
            <a:endParaRPr kumimoji="0" lang="ru-RU" sz="3200" b="0" i="0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rainbow-cartoon_1288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_00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429124" cy="3571876"/>
          </a:xfrm>
          <a:prstGeom prst="rect">
            <a:avLst/>
          </a:prstGeom>
        </p:spPr>
      </p:pic>
      <p:pic>
        <p:nvPicPr>
          <p:cNvPr id="6" name="Рисунок 5" descr="DSC_00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7" name="Рисунок 6" descr="DSC_009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3500438"/>
            <a:ext cx="4500562" cy="3357562"/>
          </a:xfrm>
          <a:prstGeom prst="rect">
            <a:avLst/>
          </a:prstGeom>
        </p:spPr>
      </p:pic>
      <p:pic>
        <p:nvPicPr>
          <p:cNvPr id="8" name="Рисунок 7" descr="DSC_009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14744" y="2500306"/>
            <a:ext cx="5429256" cy="43576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w="10000" h="100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Уголок  Тифлопедагога</a:t>
            </a:r>
            <a:endParaRPr lang="ru-RU" sz="54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516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Девиз группы: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2017-01-30T13:20:21Z</dcterms:created>
  <dcterms:modified xsi:type="dcterms:W3CDTF">2017-02-01T19:43:12Z</dcterms:modified>
</cp:coreProperties>
</file>