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>
        <p:scale>
          <a:sx n="80" d="100"/>
          <a:sy n="80" d="100"/>
        </p:scale>
        <p:origin x="-852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5F03-2498-435F-BDA6-28120176D56A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6BFF-7A03-4A6E-A15E-194754568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196C-5722-49AC-8DB4-329EB42456C9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3E244-CBB3-463D-BCC2-5DB1AC0F8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14EBC-AEF7-4C02-AF6B-1B6EA3CEA810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57D6-8240-4B49-BB04-7AFB720D3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B563-CD68-4AA3-A5ED-9B58CB21BA7F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6422-A416-4A03-A0AB-BD1BF72D0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8B90-DEAF-400C-9779-2591C892FD91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88D25-F05F-4AF2-A0AA-93042B270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9037-434E-4446-B051-81AD8D8928CE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A091-AF98-4E27-B238-15166B85C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365D-2650-416F-AD99-F8459448FE17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4193-35AD-445F-8AAC-0CEAA91B4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0501-362D-4D9E-A1AF-5B7912434938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C4F3-70B4-4E15-AC40-1FD5EF251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A2F5-CFD6-4D93-8BA2-E62B76065244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6E1C-0A1D-4DB8-AEDC-AAEE91E6E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A10A-AE69-4C22-BFAC-470C70B86723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1A6A-86A1-481E-986C-6AC2FA1D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B584-295F-4331-9FBF-5C55DFD51966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E766-D0B1-4B40-BACA-F71DF6135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4E64AD-7BEA-4DB0-8794-B6F03098096A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416D70-4C46-4672-95B3-699D8C9A3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:\гр.7\gruppa_neposed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6921500" y="233363"/>
            <a:ext cx="1638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№ 7</a:t>
            </a: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Патриотический уголок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15362" name="Рисунок 11" descr="IMG_52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5633" y="1573619"/>
            <a:ext cx="6821316" cy="4400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Образовательная задача: </a:t>
            </a:r>
          </a:p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Ознакомить детей с Государственными</a:t>
            </a:r>
          </a:p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символами России, развивать патриотизм.</a:t>
            </a:r>
          </a:p>
        </p:txBody>
      </p:sp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Центр </a:t>
            </a:r>
            <a:r>
              <a:rPr lang="ru-RU" sz="2400" b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строительно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– конструктивных игр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+mj-lt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365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Образовательная задача: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развитие конструктивных способностей у детей.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338" name="Picture 2" descr="IMG_52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997" y="1236692"/>
            <a:ext cx="3466662" cy="2329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IMG_52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35526" y="1244009"/>
            <a:ext cx="3609223" cy="2328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IMG_52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04978" y="3806455"/>
            <a:ext cx="3904010" cy="2627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Коррекционный центр - </a:t>
            </a:r>
            <a:r>
              <a:rPr lang="ru-RU" sz="2400" b="1" dirty="0" err="1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тифлоуголок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13313" name="Picture 1" descr="IMG_53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1842" y="2222205"/>
            <a:ext cx="5853223" cy="3902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4365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u="sng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Коррекционные задачи: </a:t>
            </a:r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развитие остроты зрения, тренировка амблиопичного глаза, подготовка к аппаратному лечению, стереотренировка.</a:t>
            </a:r>
            <a:endParaRPr lang="ru-RU" sz="2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11160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u="sng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обучение, воспитание, трудовая подготовка слабовидящих детей с учетом своеобразия их познавательной деятельности и компенсации нарушенных (недоразвитых) функций.</a:t>
            </a:r>
            <a:endParaRPr lang="ru-RU" sz="2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Учебный центр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12289" name="Picture 1" descr="IMG_53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1272" y="1509824"/>
            <a:ext cx="6731882" cy="4468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425450"/>
            <a:ext cx="6926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Назначение: </a:t>
            </a:r>
          </a:p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реализация образовательно-воспитательных задач.</a:t>
            </a:r>
            <a:endParaRPr lang="ru-RU" sz="2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Центр детского творчества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11265" name="Picture 1" descr="IMG_53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5819" y="2052085"/>
            <a:ext cx="5451231" cy="365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IMG_53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097" y="2041451"/>
            <a:ext cx="2407967" cy="3636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50006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Образовательная задача:</a:t>
            </a:r>
          </a:p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расширение практического опыта, формирование умения работать самостоятельно. Эстетическое воспитание детей.</a:t>
            </a:r>
            <a:endParaRPr lang="ru-RU" sz="2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Центр «Книжный мир»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10241" name="Picture 1" descr="IMG_53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4251" y="1711842"/>
            <a:ext cx="6188846" cy="4113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Образовательная задача: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формирование умения самостоятельно работать с книгой, «добывать» нужную информацию, накопление познавательного опыта.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tabLst>
                <a:tab pos="4743450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Центр природы</a:t>
            </a:r>
          </a:p>
        </p:txBody>
      </p:sp>
      <p:pic>
        <p:nvPicPr>
          <p:cNvPr id="9218" name="Picture 2" descr="IMG_53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5302" y="2902688"/>
            <a:ext cx="4699591" cy="3117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IMG_52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2602" y="1520456"/>
            <a:ext cx="3353129" cy="2227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0006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Образовательная задача: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расширение познавательного опыта,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его использование в трудовой деятельности.</a:t>
            </a: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tabLst>
                <a:tab pos="4743450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Центр сенсорного развития</a:t>
            </a:r>
          </a:p>
        </p:txBody>
      </p:sp>
      <p:pic>
        <p:nvPicPr>
          <p:cNvPr id="8194" name="Picture 2" descr="IMG_53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2985" y="2030818"/>
            <a:ext cx="6015369" cy="4010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Образовательная задача: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расширение и накопление познавательного опыта,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развитие осязания и мелкой моторики.</a:t>
            </a: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tabLst>
                <a:tab pos="4743450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Центр театрализованной деятельности</a:t>
            </a:r>
          </a:p>
        </p:txBody>
      </p:sp>
      <p:pic>
        <p:nvPicPr>
          <p:cNvPr id="7170" name="Picture 2" descr="IMG_52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668" y="3381153"/>
            <a:ext cx="4055693" cy="2700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IMG_52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4531" y="1562986"/>
            <a:ext cx="4205602" cy="2806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38258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Образовательная задача: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расширение познавательного опыта,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его использование в театрализованных играх.</a:t>
            </a: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Мы ребята – непоседы любим бегать и играть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Тем, кто в гости, к нам заходит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Не приходится скучать!</a:t>
            </a:r>
          </a:p>
        </p:txBody>
      </p:sp>
      <p:pic>
        <p:nvPicPr>
          <p:cNvPr id="6145" name="Picture 1" descr="F:\гр.7\IMG_49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2285" y="1222744"/>
            <a:ext cx="6852156" cy="4568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F:\гр.7\непосе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F:\гр.7\2015-04-30 15.53.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6446" y="467832"/>
            <a:ext cx="3459073" cy="4178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F:\гр.7\2015-11-23 10.17.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68139" y="2612571"/>
            <a:ext cx="4694608" cy="3313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гр.7\IMG_52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506" y="279070"/>
            <a:ext cx="4319648" cy="2879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9" name="Picture 3" descr="F:\гр.7\20161206_1134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1371" y="3087584"/>
            <a:ext cx="4370120" cy="3099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1938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latin typeface="+mj-lt"/>
              </a:rPr>
              <a:t>Наша группа – это дом радости,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latin typeface="+mj-lt"/>
              </a:rPr>
              <a:t>Приходите к нам все, пожалуйста!</a:t>
            </a:r>
          </a:p>
        </p:txBody>
      </p:sp>
      <p:pic>
        <p:nvPicPr>
          <p:cNvPr id="23555" name="Picture 3" descr="G:\гр.7\7 гр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0053" y="1496291"/>
            <a:ext cx="5367646" cy="4025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F:\гр.7\slide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6335" y="637953"/>
            <a:ext cx="6662391" cy="5692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1313" y="138113"/>
            <a:ext cx="34559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На группе работают</a:t>
            </a:r>
          </a:p>
        </p:txBody>
      </p:sp>
      <p:pic>
        <p:nvPicPr>
          <p:cNvPr id="3" name="Picture 4" descr="F:\гр.7\сотр\NIK_2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841" y="244549"/>
            <a:ext cx="1992020" cy="2913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0" y="3148013"/>
            <a:ext cx="222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2060"/>
                </a:solidFill>
              </a:rPr>
              <a:t>Учитель - логопед: </a:t>
            </a:r>
          </a:p>
          <a:p>
            <a:r>
              <a:rPr lang="ru-RU" b="1">
                <a:solidFill>
                  <a:srgbClr val="002060"/>
                </a:solidFill>
              </a:rPr>
              <a:t>Громова Ольга Борисовна -  </a:t>
            </a:r>
          </a:p>
          <a:p>
            <a:r>
              <a:rPr lang="ru-RU" b="1">
                <a:solidFill>
                  <a:srgbClr val="002060"/>
                </a:solidFill>
              </a:rPr>
              <a:t>педагог первой квалификационной категории.</a:t>
            </a:r>
          </a:p>
          <a:p>
            <a:r>
              <a:rPr lang="ru-RU" b="1">
                <a:solidFill>
                  <a:srgbClr val="002060"/>
                </a:solidFill>
              </a:rPr>
              <a:t>Высшее образование.</a:t>
            </a:r>
          </a:p>
        </p:txBody>
      </p:sp>
      <p:pic>
        <p:nvPicPr>
          <p:cNvPr id="5" name="Picture 4" descr="F:\гр.7\сотр\0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49385" y="227609"/>
            <a:ext cx="1946279" cy="2919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6910388" y="3136900"/>
            <a:ext cx="22336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Учитель – дефектолог:</a:t>
            </a:r>
            <a:r>
              <a:rPr lang="ru-RU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Наумова Анна  Анатольевна –</a:t>
            </a:r>
          </a:p>
          <a:p>
            <a:r>
              <a:rPr lang="ru-RU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педагог первой квалификационной категории.</a:t>
            </a:r>
          </a:p>
          <a:p>
            <a:r>
              <a:rPr lang="ru-RU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Высшее образование.</a:t>
            </a:r>
            <a:endParaRPr lang="ru-RU" b="1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</p:txBody>
      </p:sp>
      <p:pic>
        <p:nvPicPr>
          <p:cNvPr id="7" name="Picture 2" descr="F:\гр.7\сотр\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7977" y="1126326"/>
            <a:ext cx="2010399" cy="3015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2328863" y="4179888"/>
            <a:ext cx="2295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2060"/>
                </a:solidFill>
              </a:rPr>
              <a:t>Воспитатель: </a:t>
            </a:r>
          </a:p>
          <a:p>
            <a:r>
              <a:rPr lang="ru-RU" b="1">
                <a:solidFill>
                  <a:srgbClr val="002060"/>
                </a:solidFill>
              </a:rPr>
              <a:t>Крупина Елена Владимировна -  </a:t>
            </a:r>
          </a:p>
          <a:p>
            <a:r>
              <a:rPr lang="ru-RU" b="1">
                <a:solidFill>
                  <a:srgbClr val="002060"/>
                </a:solidFill>
              </a:rPr>
              <a:t>педагог высшей квалификационной категории.</a:t>
            </a:r>
          </a:p>
          <a:p>
            <a:r>
              <a:rPr lang="ru-RU" b="1">
                <a:solidFill>
                  <a:srgbClr val="002060"/>
                </a:solidFill>
              </a:rPr>
              <a:t>Высшее образование.</a:t>
            </a:r>
          </a:p>
        </p:txBody>
      </p:sp>
      <p:pic>
        <p:nvPicPr>
          <p:cNvPr id="9" name="Picture 3" descr="F:\гр.7\сотр\NIK_22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58829" y="1113794"/>
            <a:ext cx="1960718" cy="294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30" name="Прямоугольник 9"/>
          <p:cNvSpPr>
            <a:spLocks noChangeArrowheads="1"/>
          </p:cNvSpPr>
          <p:nvPr/>
        </p:nvSpPr>
        <p:spPr bwMode="auto">
          <a:xfrm>
            <a:off x="4667250" y="4132263"/>
            <a:ext cx="2190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2060"/>
                </a:solidFill>
              </a:rPr>
              <a:t>Воспитатель: </a:t>
            </a:r>
          </a:p>
          <a:p>
            <a:r>
              <a:rPr lang="ru-RU" b="1">
                <a:solidFill>
                  <a:srgbClr val="002060"/>
                </a:solidFill>
              </a:rPr>
              <a:t>Павленко Юлия Сергеевна -  </a:t>
            </a:r>
          </a:p>
          <a:p>
            <a:r>
              <a:rPr lang="ru-RU" b="1">
                <a:solidFill>
                  <a:srgbClr val="002060"/>
                </a:solidFill>
              </a:rPr>
              <a:t>педагог первой квалификационной категории.</a:t>
            </a:r>
          </a:p>
          <a:p>
            <a:r>
              <a:rPr lang="ru-RU" b="1">
                <a:solidFill>
                  <a:srgbClr val="002060"/>
                </a:solidFill>
              </a:rPr>
              <a:t>Высшее образование.</a:t>
            </a:r>
          </a:p>
        </p:txBody>
      </p:sp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гр.7\8D8A2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135" y="173461"/>
            <a:ext cx="2027786" cy="279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0" y="2967038"/>
            <a:ext cx="2338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2060"/>
                </a:solidFill>
              </a:rPr>
              <a:t>Педагог - психолог: </a:t>
            </a:r>
          </a:p>
          <a:p>
            <a:r>
              <a:rPr lang="ru-RU" b="1">
                <a:solidFill>
                  <a:srgbClr val="002060"/>
                </a:solidFill>
              </a:rPr>
              <a:t>Бутусова Анна Александровна -  </a:t>
            </a:r>
          </a:p>
          <a:p>
            <a:r>
              <a:rPr lang="ru-RU" b="1">
                <a:solidFill>
                  <a:srgbClr val="002060"/>
                </a:solidFill>
              </a:rPr>
              <a:t>педагог первой квалификационной категории.</a:t>
            </a:r>
          </a:p>
          <a:p>
            <a:r>
              <a:rPr lang="ru-RU" b="1">
                <a:solidFill>
                  <a:srgbClr val="002060"/>
                </a:solidFill>
              </a:rPr>
              <a:t>Высшее образование.</a:t>
            </a:r>
          </a:p>
        </p:txBody>
      </p:sp>
      <p:pic>
        <p:nvPicPr>
          <p:cNvPr id="4" name="Picture 3" descr="F:\гр.7\DSC_88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66234" y="159490"/>
            <a:ext cx="2027203" cy="2987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6762750" y="3136900"/>
            <a:ext cx="23812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2060"/>
                </a:solidFill>
              </a:rPr>
              <a:t>Сестра - ортоптистка: </a:t>
            </a:r>
          </a:p>
          <a:p>
            <a:r>
              <a:rPr lang="ru-RU" b="1">
                <a:solidFill>
                  <a:srgbClr val="002060"/>
                </a:solidFill>
              </a:rPr>
              <a:t>Гудкова Вера Васильевна</a:t>
            </a:r>
          </a:p>
        </p:txBody>
      </p:sp>
      <p:pic>
        <p:nvPicPr>
          <p:cNvPr id="6" name="Picture 8" descr="F:\DSC_4487.NE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1978931" y="1497918"/>
            <a:ext cx="2888718" cy="1870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2381250" y="3849688"/>
            <a:ext cx="2159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2060"/>
                </a:solidFill>
              </a:rPr>
              <a:t>Музыкальный руководитель: </a:t>
            </a:r>
          </a:p>
          <a:p>
            <a:r>
              <a:rPr lang="ru-RU" b="1">
                <a:solidFill>
                  <a:srgbClr val="002060"/>
                </a:solidFill>
              </a:rPr>
              <a:t>Волкова Ирина Владимировна -  </a:t>
            </a:r>
          </a:p>
          <a:p>
            <a:r>
              <a:rPr lang="ru-RU" b="1">
                <a:solidFill>
                  <a:srgbClr val="002060"/>
                </a:solidFill>
              </a:rPr>
              <a:t>педагог первой квалификационной категории.</a:t>
            </a:r>
          </a:p>
          <a:p>
            <a:r>
              <a:rPr lang="ru-RU" b="1">
                <a:solidFill>
                  <a:srgbClr val="002060"/>
                </a:solidFill>
              </a:rPr>
              <a:t>Высшее образование.</a:t>
            </a:r>
          </a:p>
        </p:txBody>
      </p:sp>
      <p:sp>
        <p:nvSpPr>
          <p:cNvPr id="6152" name="Прямоугольник 8"/>
          <p:cNvSpPr>
            <a:spLocks noChangeArrowheads="1"/>
          </p:cNvSpPr>
          <p:nvPr/>
        </p:nvSpPr>
        <p:spPr bwMode="auto">
          <a:xfrm>
            <a:off x="4572000" y="3883025"/>
            <a:ext cx="2052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2060"/>
                </a:solidFill>
              </a:rPr>
              <a:t>Младший воспитатель: </a:t>
            </a:r>
          </a:p>
          <a:p>
            <a:r>
              <a:rPr lang="ru-RU" b="1">
                <a:solidFill>
                  <a:srgbClr val="002060"/>
                </a:solidFill>
              </a:rPr>
              <a:t>Старкова Татьяна Игоревна</a:t>
            </a:r>
            <a:endParaRPr lang="ru-RU" b="1" u="sng">
              <a:solidFill>
                <a:srgbClr val="002060"/>
              </a:solidFill>
            </a:endParaRPr>
          </a:p>
        </p:txBody>
      </p:sp>
      <p:pic>
        <p:nvPicPr>
          <p:cNvPr id="6153" name="Picture 9" descr="G:\гр.7\татьяна игорев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27187" y="997527"/>
            <a:ext cx="1761738" cy="2902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Наш уютный детский сад – это счастье для ребят!</a:t>
            </a:r>
            <a:br>
              <a:rPr lang="ru-RU" sz="2000" b="1" i="1">
                <a:solidFill>
                  <a:srgbClr val="002060"/>
                </a:solidFill>
              </a:rPr>
            </a:br>
            <a:r>
              <a:rPr lang="ru-RU" sz="2000" b="1" i="1">
                <a:solidFill>
                  <a:srgbClr val="002060"/>
                </a:solidFill>
              </a:rPr>
              <a:t>По дорожке прямиком побежим в любимый дом,</a:t>
            </a:r>
            <a:br>
              <a:rPr lang="ru-RU" sz="2000" b="1" i="1">
                <a:solidFill>
                  <a:srgbClr val="002060"/>
                </a:solidFill>
              </a:rPr>
            </a:br>
            <a:r>
              <a:rPr lang="ru-RU" sz="2000" b="1" i="1">
                <a:solidFill>
                  <a:srgbClr val="002060"/>
                </a:solidFill>
              </a:rPr>
              <a:t>Потому что детский сад ждёт всегда своих ребят!</a:t>
            </a:r>
            <a:r>
              <a:rPr lang="ru-RU" sz="2000" i="1"/>
              <a:t/>
            </a:r>
            <a:br>
              <a:rPr lang="ru-RU" sz="2000" i="1"/>
            </a:br>
            <a:endParaRPr lang="ru-RU" sz="2000" i="1"/>
          </a:p>
        </p:txBody>
      </p:sp>
      <p:pic>
        <p:nvPicPr>
          <p:cNvPr id="3" name="Picture 2" descr="img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913" y="1244009"/>
            <a:ext cx="8529517" cy="4850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В группе организованы развивающие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и оздоровительные центры</a:t>
            </a:r>
          </a:p>
        </p:txBody>
      </p:sp>
      <p:pic>
        <p:nvPicPr>
          <p:cNvPr id="8195" name="Picture 3" descr="G:\гр.7\20170123_1811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8160" y="1009402"/>
            <a:ext cx="6848500" cy="5136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FF0000"/>
                </a:solidFill>
                <a:latin typeface="InformCTT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Физкультурно-оздоровительный центр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endParaRPr lang="ru-RU" sz="2400" b="1" dirty="0">
              <a:latin typeface="+mj-lt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477838"/>
            <a:ext cx="858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Образовательная задача:</a:t>
            </a:r>
          </a:p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укрепление и охрана здоровья детей.</a:t>
            </a:r>
            <a:endParaRPr lang="ru-RU" sz="2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1" name="Рисунок 8" descr="IMG_52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2231" y="1467292"/>
            <a:ext cx="6586871" cy="4391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Центр музыкального развития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+mj-lt"/>
            </a:endParaRPr>
          </a:p>
        </p:txBody>
      </p:sp>
      <p:pic>
        <p:nvPicPr>
          <p:cNvPr id="16386" name="Рисунок 9" descr="IMG_52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3329" y="1658680"/>
            <a:ext cx="6538560" cy="4363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41433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Образовательная задача: </a:t>
            </a:r>
          </a:p>
          <a:p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развитие гармоничной личности, эстетическое воспитание детей, знакомство детей с музыкальными инструментами их звучанием, воспитание  интереса к музыке.</a:t>
            </a:r>
            <a:endParaRPr lang="ru-RU" sz="2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379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Admin</cp:lastModifiedBy>
  <cp:revision>27</cp:revision>
  <dcterms:created xsi:type="dcterms:W3CDTF">2015-02-19T12:46:22Z</dcterms:created>
  <dcterms:modified xsi:type="dcterms:W3CDTF">2017-01-27T16:52:27Z</dcterms:modified>
</cp:coreProperties>
</file>