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4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>
        <p:scale>
          <a:sx n="70" d="100"/>
          <a:sy n="70" d="100"/>
        </p:scale>
        <p:origin x="-116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95C7-279B-48FF-9E15-C306561B65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95C7-279B-48FF-9E15-C306561B65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95C7-279B-48FF-9E15-C306561B65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95C7-279B-48FF-9E15-C306561B65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95C7-279B-48FF-9E15-C306561B65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95C7-279B-48FF-9E15-C306561B65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95C7-279B-48FF-9E15-C306561B65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95C7-279B-48FF-9E15-C306561B65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95C7-279B-48FF-9E15-C306561B65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95C7-279B-48FF-9E15-C306561B65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695C7-279B-48FF-9E15-C306561B65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695C7-279B-48FF-9E15-C306561B65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4178-51D2-4604-83E9-BD9192D82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14282" y="2357430"/>
            <a:ext cx="8643998" cy="2958538"/>
            <a:chOff x="1115616" y="2146448"/>
            <a:chExt cx="7165477" cy="335792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15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37899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pic>
        <p:nvPicPr>
          <p:cNvPr id="1026" name="Picture 2" descr="668772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334" y="548680"/>
            <a:ext cx="4242658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31640" y="177281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9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devi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94646" y="620688"/>
            <a:ext cx="4211002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848705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Учебный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центр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IMG_1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844824"/>
            <a:ext cx="3360373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G:\презентация\Фото уголка\IMG_02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2276872"/>
            <a:ext cx="441649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97876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 тифлопедагога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 помощью специально подобранных игр, которые распределены по остроте зрения и имеющимся диагнозам, у детей развивается зрительное восприятие, тренируются глазные мышцы, фиксация и локализация взора, зрительное сосредоточение и бинокулярное зрение.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IMG_104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2924944"/>
            <a:ext cx="365318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IMG_51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996951"/>
            <a:ext cx="3960440" cy="3070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5000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IMG_03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548680"/>
            <a:ext cx="3240360" cy="3245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DSCN009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548680"/>
            <a:ext cx="3353200" cy="3164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G:\фото\лена 30 октября\DSCN00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3573016"/>
            <a:ext cx="359783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05273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Сенсорный центр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презентация\Фото уголка\IMG_03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233519" y="2726923"/>
            <a:ext cx="4176462" cy="3132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G:\презентация\Фото уголка\IMG_02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2780928"/>
            <a:ext cx="4248472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48478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Расширение и накопление познавательного опыта,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развитие осязания и мелкой моторики.</a:t>
            </a:r>
            <a:endParaRPr lang="ru-RU" sz="2000" b="1" dirty="0">
              <a:solidFill>
                <a:srgbClr val="7030A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5000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496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Природный центр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Он помогает научить детей воспринимать красоту природы, привить милосердие и сострадание к растениям и животным, понимание необходимости беречь природу, другими словами – сформировать экологическую культуру личности. В уголке природы размещены не только комнатные растения, но и календарь погоды, яркие иллюстрации, познавательные энциклопедии, книги о природе, дидактические игры, поделки из природного материала.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073" name="Picture 1" descr="IMG_024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501008"/>
            <a:ext cx="3086100" cy="226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IMG_10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3212976"/>
            <a:ext cx="3429000" cy="2194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IMG_110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4149080"/>
            <a:ext cx="2808312" cy="2507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20000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Книжный центр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1186022"/>
            <a:ext cx="85689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Здесь представлены любимые детские сказки и рассказы по лексическим темам, а также иллюстративный материал, фотографии детских писателей. Вместе с детьми мы систематически организовываем выставки произведений того или иного автора (например, к юбилейным датам), проводим литературные викторины и конкурсы. Наряду с художественной литературой в книжном уголке представлена справочная, познавательная литература, общие и тематические энциклопедии для дошкольников, кроссворды, ребусы в соответствии с возрастом детей. Каждый ребенок может самостоятельно выбрать книгу, картинки, иллюстрации по своему желанию. Работа в детском саду в этом уголке способствует развитию всех сторон речевой системы: это обогащение словарного запаса, дети учатся правильно строить высказывание, пересказывать текст, составлять описательные и творческие рассказы. Можно работать над интонационной выразительностью речи. Также дети делают первые шаги в чтении, знакомятся с пословицами и поговорками, крылатыми фразами, учатся объяснять их и применять в самостоятельной речи. Отрабатывается как диалогическая форма речи, так и монологическая.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0000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G:\26.01.17\IMG_11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1340768"/>
            <a:ext cx="4224469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G:\презентация\Фото уголка\IMG_02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11494" y="1796819"/>
            <a:ext cx="4800534" cy="3600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568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Центр театрализованной и музыкальной деятельности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1252169"/>
            <a:ext cx="85689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Театрализация доставляет детям не только радость и положительные эмоции, но и развивает воображение и фантазию, формирует личностную культуру, развивает социальные навыки. Театральная деятельность является основой самостоятельного творчества каждого ребенка его эстетического чувства, развития артистических способностей. В ходе театрализованной деятельности ребенок развивает игровое поведение, умение творчески относиться к любому делу, умение общаться со сверстниками и взрослыми в любых жизненных ситуациях детей. Немаловажную роль театрализованная деятельность играет в развитии артикуляционной гимнастики, речевой интонационной выразительности и мимики.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161___01\IMG_11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4365104"/>
            <a:ext cx="3528392" cy="2178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20000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IMG_024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620688"/>
            <a:ext cx="3672408" cy="2867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0" name="Picture 2" descr="IMG_10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620688"/>
            <a:ext cx="3946506" cy="2954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Picture 3" descr="IMG_019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3717032"/>
            <a:ext cx="412432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G:\26.01.17\IMG_113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3573016"/>
            <a:ext cx="3528392" cy="2896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Центр конструирования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1294553"/>
            <a:ext cx="864096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Основным материалом для конструирования, с которого и начинается знакомство малыша с этим видом деятельности, является конструктор. Как правило, это деревянный или пластмассовый набор для конструирования состоящий из различных геометрических фигур: кубики, призмы, цилиндры, овалы, прямоугольники разных цветов.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этих элементов дети играя создают «что –то» целое: дома, машины, мосты, лесенки… Это игра не только увлекательна, но и полезна.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Ведь когда малыш строит, он ориентируется на некий образ того, что получится, поэтому конструирование развивает образное мышление, воображение и память. Конструируя «что – то» ребенок подстраивает свои руки к деталям конструктора, благодаря чему развивается ручная ловкость и мелкая моторика. Кроме того, добиваясь определённого результата, он развивает целенаправленность собственных действий.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процессе строительства, совместной игры дети учатся общаться, договариваться друг с другом, перенимают опыт товарищей, что тоже очень важно. Но главное - конструирование позволяет ребенку создавать свой собственный неповторимый мир.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000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_03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980728"/>
            <a:ext cx="7560840" cy="538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G_10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692696"/>
            <a:ext cx="3312368" cy="2675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4" descr="IMG_107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3501008"/>
            <a:ext cx="3384376" cy="2729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9" name="Picture 5" descr="IMG_106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620688"/>
            <a:ext cx="3456384" cy="2688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F:\161___01\IMG_10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3429000"/>
            <a:ext cx="3456384" cy="2777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568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Центр  художественного искусства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1316596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асширение практического опыта детей, формирование умения работать самостоятельно. Эстетическое воспитание детей.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IMG_02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420888"/>
            <a:ext cx="4044449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19" name="Picture 3" descr="IMG_10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420888"/>
            <a:ext cx="4116458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5000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9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ЦЕНТР ИССЛЕДОВАТЕЛЬСКОЙ ДЕЯТЕЛЬНОСТИ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7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Расширение и накопление познавательного опыта детей. 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3" name="Picture 1" descr="IMG_03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988840"/>
            <a:ext cx="3816424" cy="3531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4" name="Picture 2" descr="IMG_03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060848"/>
            <a:ext cx="3744416" cy="3497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5000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G:\26.01.17\IMG_11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1916832"/>
            <a:ext cx="4176464" cy="313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F:\161___01\IMG_11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144524" y="1736814"/>
            <a:ext cx="4896546" cy="3672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Центр «Зелёный городок» ПДД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Формирование навыков безопасного поведения на дорогах у детей через ознакомление с правилами дорожного движения.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F:\161___01\IMG_10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2276872"/>
            <a:ext cx="4306849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3" name="Picture 3" descr="IMG_1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276872"/>
            <a:ext cx="3744416" cy="3765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5000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Центр сюжетно – ролевых игр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Развитие творческих и коммуникативных способностей ребёнка, которые должны научить его принимать решения, делать и обосновывать свой выбор.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IMG_02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276872"/>
            <a:ext cx="3960440" cy="367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7" name="Picture 3" descr="IMG_10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2276872"/>
            <a:ext cx="4094572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5000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IMG_10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348704"/>
            <a:ext cx="4166606" cy="4176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2" name="Picture 4" descr="IMG_10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980728"/>
            <a:ext cx="4345187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Центр физического развития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1520" y="1281661"/>
            <a:ext cx="85689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Детство — это движение. Возможность свободно двигаться должна быть у каждого ребенка. Современные дети более привычны к сидячему образу жизни, и значительную часть времени проводят дома у телевизора. Вот почему так важно побуждать их к движению в детском саду. Особенно это значимо в раннем возрасте, который является важным периодом в формировании человеческой личности, период, когда закладываются основы физического здоровья. Очень важно вовремя научить малыша правильно ходить, бегать, прыгать, ползать, действовать с различными предметами, владеть кистями и пальцами рук, выполнять движения в соответствии с текстом. Работа по физическому воспитанию помогает каждому ребёнку быстрее освоить основные движения, повышают внимание, укрепляют организм и способствует повышению иммунитета. Для проведения физкультурной работы в группах организованы физкультурные уголки, которые включает в себя: разноцветные кегли, кубики, платочки, набивные мешочки, мячи различного диаметра от маленьких до больших, мягкие модули, массажные коврики, атрибуты для дыхательного аппарата и многое другое.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0000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G_03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268760"/>
            <a:ext cx="3431797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F:\161___01\IMG_11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4310971" y="1817821"/>
            <a:ext cx="4392488" cy="3294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568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Центр уединения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51520" y="1308121"/>
            <a:ext cx="8640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Любят малыши уголок уединения, в котором можно посмотреть в одиночестве книжку, посидеть с любимой игрушкой и просто отдохнуть от детского коллектива, создавая себе "своё" личное пространство.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IMG_03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636912"/>
            <a:ext cx="4211960" cy="3008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F:\161___01\IMG_11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564904"/>
            <a:ext cx="4032447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500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785794"/>
            <a:ext cx="8229600" cy="6318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285860"/>
            <a:ext cx="8229600" cy="12858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" name="Группа 6"/>
          <p:cNvGrpSpPr/>
          <p:nvPr/>
        </p:nvGrpSpPr>
        <p:grpSpPr>
          <a:xfrm>
            <a:off x="395536" y="2276872"/>
            <a:ext cx="8429685" cy="4081490"/>
            <a:chOff x="607488" y="1344094"/>
            <a:chExt cx="7925326" cy="5221712"/>
          </a:xfrm>
        </p:grpSpPr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607488" y="1344094"/>
              <a:ext cx="7925326" cy="4527418"/>
              <a:chOff x="607288" y="-815361"/>
              <a:chExt cx="7925152" cy="5659512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607288" y="-815361"/>
                <a:ext cx="7925152" cy="590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endParaRPr lang="ru-RU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8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647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    </a:t>
                </a:r>
                <a:r>
                  <a:rPr lang="ru-RU" sz="2000" b="1" i="1" dirty="0" smtClean="0">
                    <a:solidFill>
                      <a:prstClr val="black"/>
                    </a:solidFill>
                    <a:latin typeface="Monotype Corsiva" pitchFamily="66" charset="0"/>
                  </a:rPr>
                  <a:t>  </a:t>
                </a:r>
                <a:endParaRPr lang="ru-RU" sz="2000" b="1" dirty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411760" y="6093296"/>
              <a:ext cx="173678" cy="472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79936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группе работают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DSC_11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1196752"/>
            <a:ext cx="240686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5" name="Picture 3" descr="8D8A247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548680"/>
            <a:ext cx="257068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67544" y="3540597"/>
            <a:ext cx="25202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Нестерова Ольга Вячеславовна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Образование: высшее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Квалификационная категория: первая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419872" y="4149080"/>
            <a:ext cx="3024336" cy="253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Старкова Елена Николаевна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Образование: высшее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Квалификационная категория: высшая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Учитель-дефектолог: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Квалификационная категория: соответствие занимаемой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должности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3319" name="Picture 7" descr="8D8A25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620688"/>
            <a:ext cx="245487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444208" y="3526116"/>
            <a:ext cx="269979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Психолог: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Бутусова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Анна Александровна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Образование: высшее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Квалификационная категория: первая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5000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Жизнь нашей группы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:\презентация\Фото уголка\IMG_02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412776"/>
            <a:ext cx="6720746" cy="5040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496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НОД «В гости к Колобку»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жизнь группы\день открытых дверей для родителей\открытый урок 12.11.15 (31).Movie_Копия экра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412776"/>
            <a:ext cx="4072453" cy="2290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F:\жизнь группы\день открытых дверей для родителей\открытый урок 12.11.15 (33).Movie_Копия экран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412776"/>
            <a:ext cx="4032448" cy="2268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F:\жизнь группы\день открытых дверей для родителей\открытый урок 12.11.15 (42).Movie_Копия экран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5532" y="4005064"/>
            <a:ext cx="4096455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F:\жизнь группы\день открытых дверей для родителей\открытый урок 12.11.15 (46).Movie_Копия экран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4005064"/>
            <a:ext cx="396844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Праздник «Здравствуй, Осень»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жизнь группы\праздник осени\Изображение 2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340768"/>
            <a:ext cx="3780421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F:\жизнь группы\праздник осени\Изображение 3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340768"/>
            <a:ext cx="3852428" cy="2568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F:\жизнь группы\праздник осени\Изображение 08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3861048"/>
            <a:ext cx="421246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496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НОД «Путешествие в зоопарк»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жизнь группы\педагогический калейдоскоп путешествее в зоопарк\DSCN00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1340768"/>
            <a:ext cx="326436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F:\жизнь группы\педагогический калейдоскоп путешествее в зоопарк\DSCN00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340768"/>
            <a:ext cx="351430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F:\жизнь группы\педагогический калейдоскоп путешествее в зоопарк\DSCN00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3789040"/>
            <a:ext cx="3649083" cy="2736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90872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окон «Зимний лес»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F:\жизнь группы\конкурс окон зимний лес\IMG_11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861048"/>
            <a:ext cx="452085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F:\жизнь группы\конкурс окон зимний лес\IMG_11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1322766"/>
            <a:ext cx="4392488" cy="2538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83671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«Волшебная ёлочка»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F:\жизнь группы\семейный конкурс поделок волшебная елочка\IMG_11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340768"/>
            <a:ext cx="3816424" cy="2257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F:\жизнь группы\семейный конкурс поделок волшебная елочка\IMG_11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861048"/>
            <a:ext cx="3816424" cy="2642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F:\жизнь группы\семейный конкурс поделок волшебная елочка\IMG_11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2060848"/>
            <a:ext cx="470452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496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Новогодний праздник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F:\жизнь группы\новогодний утренник\IMG_62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829294"/>
            <a:ext cx="4824536" cy="2624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F:\жизнь группы\новогодний утренник\IMG_62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340768"/>
            <a:ext cx="3744416" cy="2510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F:\жизнь группы\новогодний утренник\IMG_63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340768"/>
            <a:ext cx="3600400" cy="2453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Рождественские встречи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F:\жизнь группы\рождественнские встречи. шоу мыльных пузырей\IMG_10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340768"/>
            <a:ext cx="3600400" cy="2105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F:\жизнь группы\рождественнские встречи. шоу мыльных пузырей\IMG_10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340768"/>
            <a:ext cx="3816422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F:\жизнь группы\рождественнские встречи. шоу мыльных пузырей\IMG_11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07748" y="3573016"/>
            <a:ext cx="4352484" cy="3013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жизнь группы\рождественнские встречи. шоу мыльных пузырей\IMG_11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620688"/>
            <a:ext cx="4104457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F:\жизнь группы\рождественнские встречи. шоу мыльных пузырей\IMG_11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620688"/>
            <a:ext cx="399644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F:\жизнь группы\рождественнские встречи. шоу мыльных пузырей\IMG_11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1" y="3501007"/>
            <a:ext cx="4608513" cy="3072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жизнь группы\новогодний утренник\IMG_62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340768"/>
            <a:ext cx="7848871" cy="5232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908720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новых встреч в группе «ПЧЁЛКИ» 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4группа\Desktop\гр.9\NIK_26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2392290" cy="358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C:\Users\4группа\Desktop\гр.9\DSC_4487.NE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5780384" y="1036984"/>
            <a:ext cx="341588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4группа\Desktop\гр.9\IMG_00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620688"/>
            <a:ext cx="298999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23528" y="3920263"/>
            <a:ext cx="230425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Учитель- логопед: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Морозова Вера Николаевна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Образование: высшее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Квалификационная категория: высшая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3789040"/>
            <a:ext cx="23762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Музыкальный руководитель: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Волкова Ирина Владимировна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Образование: высшее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Квалификационной категория: первая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3933056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Сестра - </a:t>
            </a:r>
            <a:r>
              <a:rPr lang="ru-RU" sz="16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ортоптистка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Крюкова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Наталья Вадимовна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500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1520" y="856352"/>
            <a:ext cx="864096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ИНФОРМАЦИОННЫЙ ЦЕНТР ДЛЯ РОДИТЕЛЕЙ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ривлечение родителей к активному участию их детей в детском саду. Ведущие цели взаимодействия детского сада с семьей — создание в детском саду необходимых условий для развития ответственных и взаимозависимых отношений с семьями воспитанников, обеспечивающих целостное развитие личности дошкольника, повышение компетентности родителей в области воспитания.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IMG_03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780928"/>
            <a:ext cx="3672408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 descr="IMG_10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708920"/>
            <a:ext cx="3528392" cy="3675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5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IMG_10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466635"/>
            <a:ext cx="3888431" cy="4626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2" name="Picture 2" descr="IMG_10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1953" y="1412776"/>
            <a:ext cx="3930101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1520" y="803930"/>
            <a:ext cx="86409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79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Предметно-развивающая среда группы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7950" algn="l"/>
              </a:tabLst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79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Попадая в группу, ребенок оказывается в ярком и разнообразном мире. В своей группе мы постарались организовать развивающее пространство так, чтобы каждый ребенок имел возможность упражняться, наблюдать, добиваться поставленной цели. Обстановка группы позволяет предусмотреть чередование непосредственно образовательной, совместной и свободной деятельности детей, способствует реализации режима двигательной активности, что предупреждает умственное утомление, способствует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здоровьесбережению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Кроме того, создавая развивающую среду группы, мы стремились к тому, чтобы окружающая обстановка была комфортной, эстетичной, подвижной, вызывала, прежде всего, стремление к самостоятельной деятельности. Для того чтобы каждый ребенок смог найти себе дело и занятие по душе, в группе выделены центры организации определенного вида деятельности. Каждый центр группы отграничен от остального пространства с помощью мебели или воздушного зонирования.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000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1520" y="350345"/>
            <a:ext cx="856895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795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79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 настроения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795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7950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ебенок сам выбирает свое настроение, объясняет свой выбор. Также в течении дня может его поменять.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IMG_03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132856"/>
            <a:ext cx="3657600" cy="4193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G:\26.01.17\IMG_11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4716016" y="2564904"/>
            <a:ext cx="4176464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-324544" y="107393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79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Уголок дежурства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IMG_11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700808"/>
            <a:ext cx="3672408" cy="4148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IMG_11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700809"/>
            <a:ext cx="3528392" cy="4274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1172</Words>
  <Application>Microsoft Office PowerPoint</Application>
  <PresentationFormat>Экран (4:3)</PresentationFormat>
  <Paragraphs>75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41</cp:revision>
  <dcterms:created xsi:type="dcterms:W3CDTF">2014-09-19T16:07:00Z</dcterms:created>
  <dcterms:modified xsi:type="dcterms:W3CDTF">2017-01-30T17:44:57Z</dcterms:modified>
</cp:coreProperties>
</file>